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2" r:id="rId3"/>
    <p:sldMasterId id="2147483671" r:id="rId4"/>
  </p:sldMasterIdLst>
  <p:sldIdLst>
    <p:sldId id="301" r:id="rId5"/>
    <p:sldId id="302" r:id="rId6"/>
    <p:sldId id="303" r:id="rId7"/>
    <p:sldId id="304" r:id="rId8"/>
    <p:sldId id="305" r:id="rId9"/>
    <p:sldId id="318" r:id="rId10"/>
    <p:sldId id="307" r:id="rId11"/>
    <p:sldId id="319" r:id="rId12"/>
    <p:sldId id="322" r:id="rId13"/>
    <p:sldId id="311" r:id="rId14"/>
    <p:sldId id="325" r:id="rId15"/>
    <p:sldId id="327" r:id="rId16"/>
    <p:sldId id="328" r:id="rId17"/>
    <p:sldId id="329" r:id="rId18"/>
    <p:sldId id="330" r:id="rId19"/>
    <p:sldId id="331" r:id="rId20"/>
    <p:sldId id="332" r:id="rId21"/>
    <p:sldId id="317" r:id="rId22"/>
  </p:sldIdLst>
  <p:sldSz cx="12192000" cy="6858000"/>
  <p:notesSz cx="6858000" cy="9144000"/>
  <p:embeddedFontLst>
    <p:embeddedFont>
      <p:font typeface="微软雅黑" panose="020B0503020204020204" charset="-122"/>
      <p:regular r:id="rId27"/>
    </p:embeddedFont>
    <p:embeddedFont>
      <p:font typeface="Calibri" panose="020F0502020204030204" charset="0"/>
      <p:regular r:id="rId28"/>
      <p:bold r:id="rId29"/>
      <p:italic r:id="rId30"/>
      <p:boldItalic r:id="rId3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  <p:cmAuthor id="1" name="幸全" initials="幸全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C6C3"/>
    <a:srgbClr val="C4D7D5"/>
    <a:srgbClr val="7BA5A0"/>
    <a:srgbClr val="9BBBB7"/>
    <a:srgbClr val="FBD77F"/>
    <a:srgbClr val="719F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731" autoAdjust="0"/>
    <p:restoredTop sz="94660"/>
  </p:normalViewPr>
  <p:slideViewPr>
    <p:cSldViewPr snapToGrid="0">
      <p:cViewPr>
        <p:scale>
          <a:sx n="75" d="100"/>
          <a:sy n="75" d="100"/>
        </p:scale>
        <p:origin x="-1704" y="-930"/>
      </p:cViewPr>
      <p:guideLst>
        <p:guide orient="horz" pos="208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1" Type="http://schemas.openxmlformats.org/officeDocument/2006/relationships/font" Target="fonts/font5.fntdata"/><Relationship Id="rId30" Type="http://schemas.openxmlformats.org/officeDocument/2006/relationships/font" Target="fonts/font4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3.fntdata"/><Relationship Id="rId28" Type="http://schemas.openxmlformats.org/officeDocument/2006/relationships/font" Target="fonts/font2.fntdata"/><Relationship Id="rId27" Type="http://schemas.openxmlformats.org/officeDocument/2006/relationships/font" Target="fonts/font1.fntdata"/><Relationship Id="rId26" Type="http://schemas.openxmlformats.org/officeDocument/2006/relationships/commentAuthors" Target="commentAuthors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tags" Target="../tags/tag115.xml"/><Relationship Id="rId3" Type="http://schemas.openxmlformats.org/officeDocument/2006/relationships/tags" Target="../tags/tag114.xml"/><Relationship Id="rId2" Type="http://schemas.openxmlformats.org/officeDocument/2006/relationships/tags" Target="../tags/tag113.xml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123.xml"/><Relationship Id="rId8" Type="http://schemas.openxmlformats.org/officeDocument/2006/relationships/tags" Target="../tags/tag122.xml"/><Relationship Id="rId7" Type="http://schemas.openxmlformats.org/officeDocument/2006/relationships/tags" Target="../tags/tag121.xml"/><Relationship Id="rId6" Type="http://schemas.openxmlformats.org/officeDocument/2006/relationships/tags" Target="../tags/tag120.xml"/><Relationship Id="rId5" Type="http://schemas.openxmlformats.org/officeDocument/2006/relationships/tags" Target="../tags/tag119.xml"/><Relationship Id="rId4" Type="http://schemas.openxmlformats.org/officeDocument/2006/relationships/tags" Target="../tags/tag118.xml"/><Relationship Id="rId3" Type="http://schemas.openxmlformats.org/officeDocument/2006/relationships/tags" Target="../tags/tag117.xml"/><Relationship Id="rId2" Type="http://schemas.openxmlformats.org/officeDocument/2006/relationships/tags" Target="../tags/tag116.xml"/><Relationship Id="rId12" Type="http://schemas.openxmlformats.org/officeDocument/2006/relationships/tags" Target="../tags/tag126.xml"/><Relationship Id="rId11" Type="http://schemas.openxmlformats.org/officeDocument/2006/relationships/tags" Target="../tags/tag125.xml"/><Relationship Id="rId10" Type="http://schemas.openxmlformats.org/officeDocument/2006/relationships/tags" Target="../tags/tag124.xm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134.xml"/><Relationship Id="rId8" Type="http://schemas.openxmlformats.org/officeDocument/2006/relationships/tags" Target="../tags/tag133.xml"/><Relationship Id="rId7" Type="http://schemas.openxmlformats.org/officeDocument/2006/relationships/tags" Target="../tags/tag132.xml"/><Relationship Id="rId6" Type="http://schemas.openxmlformats.org/officeDocument/2006/relationships/tags" Target="../tags/tag131.xml"/><Relationship Id="rId5" Type="http://schemas.openxmlformats.org/officeDocument/2006/relationships/tags" Target="../tags/tag130.xml"/><Relationship Id="rId4" Type="http://schemas.openxmlformats.org/officeDocument/2006/relationships/tags" Target="../tags/tag129.xml"/><Relationship Id="rId3" Type="http://schemas.openxmlformats.org/officeDocument/2006/relationships/tags" Target="../tags/tag128.xml"/><Relationship Id="rId2" Type="http://schemas.openxmlformats.org/officeDocument/2006/relationships/tags" Target="../tags/tag127.xml"/><Relationship Id="rId12" Type="http://schemas.openxmlformats.org/officeDocument/2006/relationships/tags" Target="../tags/tag137.xml"/><Relationship Id="rId11" Type="http://schemas.openxmlformats.org/officeDocument/2006/relationships/tags" Target="../tags/tag136.xml"/><Relationship Id="rId10" Type="http://schemas.openxmlformats.org/officeDocument/2006/relationships/tags" Target="../tags/tag135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145.xml"/><Relationship Id="rId8" Type="http://schemas.openxmlformats.org/officeDocument/2006/relationships/tags" Target="../tags/tag144.xml"/><Relationship Id="rId7" Type="http://schemas.openxmlformats.org/officeDocument/2006/relationships/tags" Target="../tags/tag143.xml"/><Relationship Id="rId6" Type="http://schemas.openxmlformats.org/officeDocument/2006/relationships/tags" Target="../tags/tag142.xml"/><Relationship Id="rId5" Type="http://schemas.openxmlformats.org/officeDocument/2006/relationships/tags" Target="../tags/tag141.xml"/><Relationship Id="rId4" Type="http://schemas.openxmlformats.org/officeDocument/2006/relationships/tags" Target="../tags/tag140.xml"/><Relationship Id="rId3" Type="http://schemas.openxmlformats.org/officeDocument/2006/relationships/tags" Target="../tags/tag139.xml"/><Relationship Id="rId2" Type="http://schemas.openxmlformats.org/officeDocument/2006/relationships/tags" Target="../tags/tag138.xml"/><Relationship Id="rId11" Type="http://schemas.openxmlformats.org/officeDocument/2006/relationships/tags" Target="../tags/tag147.xml"/><Relationship Id="rId10" Type="http://schemas.openxmlformats.org/officeDocument/2006/relationships/tags" Target="../tags/tag146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55.xml"/><Relationship Id="rId8" Type="http://schemas.openxmlformats.org/officeDocument/2006/relationships/tags" Target="../tags/tag154.xml"/><Relationship Id="rId7" Type="http://schemas.openxmlformats.org/officeDocument/2006/relationships/tags" Target="../tags/tag153.xml"/><Relationship Id="rId6" Type="http://schemas.openxmlformats.org/officeDocument/2006/relationships/tags" Target="../tags/tag152.xml"/><Relationship Id="rId5" Type="http://schemas.openxmlformats.org/officeDocument/2006/relationships/tags" Target="../tags/tag151.xml"/><Relationship Id="rId4" Type="http://schemas.openxmlformats.org/officeDocument/2006/relationships/tags" Target="../tags/tag150.xml"/><Relationship Id="rId3" Type="http://schemas.openxmlformats.org/officeDocument/2006/relationships/tags" Target="../tags/tag149.xml"/><Relationship Id="rId27" Type="http://schemas.openxmlformats.org/officeDocument/2006/relationships/tags" Target="../tags/tag173.xml"/><Relationship Id="rId26" Type="http://schemas.openxmlformats.org/officeDocument/2006/relationships/tags" Target="../tags/tag172.xml"/><Relationship Id="rId25" Type="http://schemas.openxmlformats.org/officeDocument/2006/relationships/tags" Target="../tags/tag171.xml"/><Relationship Id="rId24" Type="http://schemas.openxmlformats.org/officeDocument/2006/relationships/tags" Target="../tags/tag170.xml"/><Relationship Id="rId23" Type="http://schemas.openxmlformats.org/officeDocument/2006/relationships/tags" Target="../tags/tag169.xml"/><Relationship Id="rId22" Type="http://schemas.openxmlformats.org/officeDocument/2006/relationships/tags" Target="../tags/tag168.xml"/><Relationship Id="rId21" Type="http://schemas.openxmlformats.org/officeDocument/2006/relationships/tags" Target="../tags/tag167.xml"/><Relationship Id="rId20" Type="http://schemas.openxmlformats.org/officeDocument/2006/relationships/tags" Target="../tags/tag166.xml"/><Relationship Id="rId2" Type="http://schemas.openxmlformats.org/officeDocument/2006/relationships/tags" Target="../tags/tag148.xml"/><Relationship Id="rId19" Type="http://schemas.openxmlformats.org/officeDocument/2006/relationships/tags" Target="../tags/tag165.xml"/><Relationship Id="rId18" Type="http://schemas.openxmlformats.org/officeDocument/2006/relationships/tags" Target="../tags/tag164.xml"/><Relationship Id="rId17" Type="http://schemas.openxmlformats.org/officeDocument/2006/relationships/tags" Target="../tags/tag163.xml"/><Relationship Id="rId16" Type="http://schemas.openxmlformats.org/officeDocument/2006/relationships/tags" Target="../tags/tag162.xml"/><Relationship Id="rId15" Type="http://schemas.openxmlformats.org/officeDocument/2006/relationships/tags" Target="../tags/tag161.xml"/><Relationship Id="rId14" Type="http://schemas.openxmlformats.org/officeDocument/2006/relationships/tags" Target="../tags/tag160.xml"/><Relationship Id="rId13" Type="http://schemas.openxmlformats.org/officeDocument/2006/relationships/tags" Target="../tags/tag159.xml"/><Relationship Id="rId12" Type="http://schemas.openxmlformats.org/officeDocument/2006/relationships/tags" Target="../tags/tag158.xml"/><Relationship Id="rId11" Type="http://schemas.openxmlformats.org/officeDocument/2006/relationships/tags" Target="../tags/tag157.xml"/><Relationship Id="rId10" Type="http://schemas.openxmlformats.org/officeDocument/2006/relationships/tags" Target="../tags/tag156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81.xml"/><Relationship Id="rId8" Type="http://schemas.openxmlformats.org/officeDocument/2006/relationships/tags" Target="../tags/tag180.xml"/><Relationship Id="rId7" Type="http://schemas.openxmlformats.org/officeDocument/2006/relationships/tags" Target="../tags/tag179.xml"/><Relationship Id="rId6" Type="http://schemas.openxmlformats.org/officeDocument/2006/relationships/tags" Target="../tags/tag178.xml"/><Relationship Id="rId5" Type="http://schemas.openxmlformats.org/officeDocument/2006/relationships/tags" Target="../tags/tag177.xml"/><Relationship Id="rId4" Type="http://schemas.openxmlformats.org/officeDocument/2006/relationships/tags" Target="../tags/tag176.xml"/><Relationship Id="rId3" Type="http://schemas.openxmlformats.org/officeDocument/2006/relationships/tags" Target="../tags/tag175.xml"/><Relationship Id="rId2" Type="http://schemas.openxmlformats.org/officeDocument/2006/relationships/tags" Target="../tags/tag174.xml"/><Relationship Id="rId10" Type="http://schemas.openxmlformats.org/officeDocument/2006/relationships/tags" Target="../tags/tag182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90.xml"/><Relationship Id="rId8" Type="http://schemas.openxmlformats.org/officeDocument/2006/relationships/tags" Target="../tags/tag189.xml"/><Relationship Id="rId7" Type="http://schemas.openxmlformats.org/officeDocument/2006/relationships/tags" Target="../tags/tag188.xml"/><Relationship Id="rId6" Type="http://schemas.openxmlformats.org/officeDocument/2006/relationships/tags" Target="../tags/tag187.xml"/><Relationship Id="rId5" Type="http://schemas.openxmlformats.org/officeDocument/2006/relationships/tags" Target="../tags/tag186.xml"/><Relationship Id="rId4" Type="http://schemas.openxmlformats.org/officeDocument/2006/relationships/tags" Target="../tags/tag185.xml"/><Relationship Id="rId3" Type="http://schemas.openxmlformats.org/officeDocument/2006/relationships/tags" Target="../tags/tag184.xml"/><Relationship Id="rId2" Type="http://schemas.openxmlformats.org/officeDocument/2006/relationships/tags" Target="../tags/tag183.xml"/><Relationship Id="rId12" Type="http://schemas.openxmlformats.org/officeDocument/2006/relationships/tags" Target="../tags/tag193.xml"/><Relationship Id="rId11" Type="http://schemas.openxmlformats.org/officeDocument/2006/relationships/tags" Target="../tags/tag192.xml"/><Relationship Id="rId10" Type="http://schemas.openxmlformats.org/officeDocument/2006/relationships/tags" Target="../tags/tag191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201.xml"/><Relationship Id="rId8" Type="http://schemas.openxmlformats.org/officeDocument/2006/relationships/tags" Target="../tags/tag200.xml"/><Relationship Id="rId7" Type="http://schemas.openxmlformats.org/officeDocument/2006/relationships/tags" Target="../tags/tag199.xml"/><Relationship Id="rId6" Type="http://schemas.openxmlformats.org/officeDocument/2006/relationships/tags" Target="../tags/tag198.xml"/><Relationship Id="rId5" Type="http://schemas.openxmlformats.org/officeDocument/2006/relationships/tags" Target="../tags/tag197.xml"/><Relationship Id="rId4" Type="http://schemas.openxmlformats.org/officeDocument/2006/relationships/tags" Target="../tags/tag196.xml"/><Relationship Id="rId3" Type="http://schemas.openxmlformats.org/officeDocument/2006/relationships/tags" Target="../tags/tag195.xml"/><Relationship Id="rId2" Type="http://schemas.openxmlformats.org/officeDocument/2006/relationships/tags" Target="../tags/tag194.xml"/><Relationship Id="rId13" Type="http://schemas.openxmlformats.org/officeDocument/2006/relationships/tags" Target="../tags/tag205.xml"/><Relationship Id="rId12" Type="http://schemas.openxmlformats.org/officeDocument/2006/relationships/tags" Target="../tags/tag204.xml"/><Relationship Id="rId11" Type="http://schemas.openxmlformats.org/officeDocument/2006/relationships/tags" Target="../tags/tag203.xml"/><Relationship Id="rId10" Type="http://schemas.openxmlformats.org/officeDocument/2006/relationships/tags" Target="../tags/tag202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" Type="http://schemas.openxmlformats.org/officeDocument/2006/relationships/tags" Target="../tags/tag207.xml"/><Relationship Id="rId2" Type="http://schemas.openxmlformats.org/officeDocument/2006/relationships/tags" Target="../tags/tag206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225.xml"/><Relationship Id="rId8" Type="http://schemas.openxmlformats.org/officeDocument/2006/relationships/tags" Target="../tags/tag224.xml"/><Relationship Id="rId7" Type="http://schemas.openxmlformats.org/officeDocument/2006/relationships/tags" Target="../tags/tag223.xml"/><Relationship Id="rId6" Type="http://schemas.openxmlformats.org/officeDocument/2006/relationships/tags" Target="../tags/tag222.xml"/><Relationship Id="rId5" Type="http://schemas.openxmlformats.org/officeDocument/2006/relationships/tags" Target="../tags/tag221.xml"/><Relationship Id="rId4" Type="http://schemas.openxmlformats.org/officeDocument/2006/relationships/tags" Target="../tags/tag220.xml"/><Relationship Id="rId3" Type="http://schemas.openxmlformats.org/officeDocument/2006/relationships/tags" Target="../tags/tag219.xml"/><Relationship Id="rId2" Type="http://schemas.openxmlformats.org/officeDocument/2006/relationships/tags" Target="../tags/tag218.xml"/><Relationship Id="rId13" Type="http://schemas.openxmlformats.org/officeDocument/2006/relationships/tags" Target="../tags/tag229.xml"/><Relationship Id="rId12" Type="http://schemas.openxmlformats.org/officeDocument/2006/relationships/tags" Target="../tags/tag228.xml"/><Relationship Id="rId11" Type="http://schemas.openxmlformats.org/officeDocument/2006/relationships/tags" Target="../tags/tag227.xml"/><Relationship Id="rId10" Type="http://schemas.openxmlformats.org/officeDocument/2006/relationships/tags" Target="../tags/tag226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237.xml"/><Relationship Id="rId8" Type="http://schemas.openxmlformats.org/officeDocument/2006/relationships/tags" Target="../tags/tag236.xml"/><Relationship Id="rId7" Type="http://schemas.openxmlformats.org/officeDocument/2006/relationships/tags" Target="../tags/tag235.xml"/><Relationship Id="rId6" Type="http://schemas.openxmlformats.org/officeDocument/2006/relationships/tags" Target="../tags/tag234.xml"/><Relationship Id="rId5" Type="http://schemas.openxmlformats.org/officeDocument/2006/relationships/tags" Target="../tags/tag233.xml"/><Relationship Id="rId4" Type="http://schemas.openxmlformats.org/officeDocument/2006/relationships/tags" Target="../tags/tag232.xml"/><Relationship Id="rId3" Type="http://schemas.openxmlformats.org/officeDocument/2006/relationships/tags" Target="../tags/tag231.xml"/><Relationship Id="rId2" Type="http://schemas.openxmlformats.org/officeDocument/2006/relationships/tags" Target="../tags/tag230.xml"/><Relationship Id="rId15" Type="http://schemas.openxmlformats.org/officeDocument/2006/relationships/tags" Target="../tags/tag243.xml"/><Relationship Id="rId14" Type="http://schemas.openxmlformats.org/officeDocument/2006/relationships/tags" Target="../tags/tag242.xml"/><Relationship Id="rId13" Type="http://schemas.openxmlformats.org/officeDocument/2006/relationships/tags" Target="../tags/tag241.xml"/><Relationship Id="rId12" Type="http://schemas.openxmlformats.org/officeDocument/2006/relationships/tags" Target="../tags/tag240.xml"/><Relationship Id="rId11" Type="http://schemas.openxmlformats.org/officeDocument/2006/relationships/tags" Target="../tags/tag239.xml"/><Relationship Id="rId10" Type="http://schemas.openxmlformats.org/officeDocument/2006/relationships/tags" Target="../tags/tag238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251.xml"/><Relationship Id="rId8" Type="http://schemas.openxmlformats.org/officeDocument/2006/relationships/tags" Target="../tags/tag250.xml"/><Relationship Id="rId7" Type="http://schemas.openxmlformats.org/officeDocument/2006/relationships/tags" Target="../tags/tag249.xml"/><Relationship Id="rId6" Type="http://schemas.openxmlformats.org/officeDocument/2006/relationships/tags" Target="../tags/tag248.xml"/><Relationship Id="rId5" Type="http://schemas.openxmlformats.org/officeDocument/2006/relationships/tags" Target="../tags/tag247.xml"/><Relationship Id="rId4" Type="http://schemas.openxmlformats.org/officeDocument/2006/relationships/tags" Target="../tags/tag246.xml"/><Relationship Id="rId3" Type="http://schemas.openxmlformats.org/officeDocument/2006/relationships/tags" Target="../tags/tag245.xml"/><Relationship Id="rId2" Type="http://schemas.openxmlformats.org/officeDocument/2006/relationships/tags" Target="../tags/tag244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9" Type="http://schemas.openxmlformats.org/officeDocument/2006/relationships/tags" Target="../tags/tag285.xml"/><Relationship Id="rId28" Type="http://schemas.openxmlformats.org/officeDocument/2006/relationships/tags" Target="../tags/tag284.xml"/><Relationship Id="rId27" Type="http://schemas.openxmlformats.org/officeDocument/2006/relationships/tags" Target="../tags/tag283.xml"/><Relationship Id="rId26" Type="http://schemas.openxmlformats.org/officeDocument/2006/relationships/tags" Target="../tags/tag282.xml"/><Relationship Id="rId25" Type="http://schemas.openxmlformats.org/officeDocument/2006/relationships/tags" Target="../tags/tag281.xml"/><Relationship Id="rId24" Type="http://schemas.openxmlformats.org/officeDocument/2006/relationships/tags" Target="../tags/tag280.xml"/><Relationship Id="rId23" Type="http://schemas.openxmlformats.org/officeDocument/2006/relationships/tags" Target="../tags/tag279.xml"/><Relationship Id="rId22" Type="http://schemas.openxmlformats.org/officeDocument/2006/relationships/tags" Target="../tags/tag278.xml"/><Relationship Id="rId21" Type="http://schemas.openxmlformats.org/officeDocument/2006/relationships/tags" Target="../tags/tag277.xml"/><Relationship Id="rId20" Type="http://schemas.openxmlformats.org/officeDocument/2006/relationships/tags" Target="../tags/tag276.xml"/><Relationship Id="rId2" Type="http://schemas.openxmlformats.org/officeDocument/2006/relationships/tags" Target="../tags/tag258.xml"/><Relationship Id="rId19" Type="http://schemas.openxmlformats.org/officeDocument/2006/relationships/tags" Target="../tags/tag275.xml"/><Relationship Id="rId18" Type="http://schemas.openxmlformats.org/officeDocument/2006/relationships/tags" Target="../tags/tag274.xml"/><Relationship Id="rId17" Type="http://schemas.openxmlformats.org/officeDocument/2006/relationships/tags" Target="../tags/tag273.xml"/><Relationship Id="rId16" Type="http://schemas.openxmlformats.org/officeDocument/2006/relationships/tags" Target="../tags/tag272.xml"/><Relationship Id="rId15" Type="http://schemas.openxmlformats.org/officeDocument/2006/relationships/tags" Target="../tags/tag271.xml"/><Relationship Id="rId14" Type="http://schemas.openxmlformats.org/officeDocument/2006/relationships/tags" Target="../tags/tag270.xml"/><Relationship Id="rId13" Type="http://schemas.openxmlformats.org/officeDocument/2006/relationships/tags" Target="../tags/tag269.xml"/><Relationship Id="rId12" Type="http://schemas.openxmlformats.org/officeDocument/2006/relationships/tags" Target="../tags/tag268.xml"/><Relationship Id="rId11" Type="http://schemas.openxmlformats.org/officeDocument/2006/relationships/tags" Target="../tags/tag267.xml"/><Relationship Id="rId10" Type="http://schemas.openxmlformats.org/officeDocument/2006/relationships/tags" Target="../tags/tag266.xml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293.xml"/><Relationship Id="rId8" Type="http://schemas.openxmlformats.org/officeDocument/2006/relationships/tags" Target="../tags/tag292.xml"/><Relationship Id="rId7" Type="http://schemas.openxmlformats.org/officeDocument/2006/relationships/tags" Target="../tags/tag291.xml"/><Relationship Id="rId6" Type="http://schemas.openxmlformats.org/officeDocument/2006/relationships/tags" Target="../tags/tag290.xml"/><Relationship Id="rId5" Type="http://schemas.openxmlformats.org/officeDocument/2006/relationships/tags" Target="../tags/tag289.xml"/><Relationship Id="rId4" Type="http://schemas.openxmlformats.org/officeDocument/2006/relationships/tags" Target="../tags/tag288.xml"/><Relationship Id="rId3" Type="http://schemas.openxmlformats.org/officeDocument/2006/relationships/tags" Target="../tags/tag287.xml"/><Relationship Id="rId2" Type="http://schemas.openxmlformats.org/officeDocument/2006/relationships/tags" Target="../tags/tag286.xml"/><Relationship Id="rId11" Type="http://schemas.openxmlformats.org/officeDocument/2006/relationships/tags" Target="../tags/tag295.xml"/><Relationship Id="rId10" Type="http://schemas.openxmlformats.org/officeDocument/2006/relationships/tags" Target="../tags/tag294.xml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303.xml"/><Relationship Id="rId8" Type="http://schemas.openxmlformats.org/officeDocument/2006/relationships/tags" Target="../tags/tag302.xml"/><Relationship Id="rId7" Type="http://schemas.openxmlformats.org/officeDocument/2006/relationships/tags" Target="../tags/tag301.xml"/><Relationship Id="rId6" Type="http://schemas.openxmlformats.org/officeDocument/2006/relationships/tags" Target="../tags/tag300.xml"/><Relationship Id="rId5" Type="http://schemas.openxmlformats.org/officeDocument/2006/relationships/tags" Target="../tags/tag299.xml"/><Relationship Id="rId4" Type="http://schemas.openxmlformats.org/officeDocument/2006/relationships/tags" Target="../tags/tag298.xml"/><Relationship Id="rId3" Type="http://schemas.openxmlformats.org/officeDocument/2006/relationships/tags" Target="../tags/tag297.xml"/><Relationship Id="rId27" Type="http://schemas.openxmlformats.org/officeDocument/2006/relationships/tags" Target="../tags/tag321.xml"/><Relationship Id="rId26" Type="http://schemas.openxmlformats.org/officeDocument/2006/relationships/tags" Target="../tags/tag320.xml"/><Relationship Id="rId25" Type="http://schemas.openxmlformats.org/officeDocument/2006/relationships/tags" Target="../tags/tag319.xml"/><Relationship Id="rId24" Type="http://schemas.openxmlformats.org/officeDocument/2006/relationships/tags" Target="../tags/tag318.xml"/><Relationship Id="rId23" Type="http://schemas.openxmlformats.org/officeDocument/2006/relationships/tags" Target="../tags/tag317.xml"/><Relationship Id="rId22" Type="http://schemas.openxmlformats.org/officeDocument/2006/relationships/tags" Target="../tags/tag316.xml"/><Relationship Id="rId21" Type="http://schemas.openxmlformats.org/officeDocument/2006/relationships/tags" Target="../tags/tag315.xml"/><Relationship Id="rId20" Type="http://schemas.openxmlformats.org/officeDocument/2006/relationships/tags" Target="../tags/tag314.xml"/><Relationship Id="rId2" Type="http://schemas.openxmlformats.org/officeDocument/2006/relationships/tags" Target="../tags/tag296.xml"/><Relationship Id="rId19" Type="http://schemas.openxmlformats.org/officeDocument/2006/relationships/tags" Target="../tags/tag313.xml"/><Relationship Id="rId18" Type="http://schemas.openxmlformats.org/officeDocument/2006/relationships/tags" Target="../tags/tag312.xml"/><Relationship Id="rId17" Type="http://schemas.openxmlformats.org/officeDocument/2006/relationships/tags" Target="../tags/tag311.xml"/><Relationship Id="rId16" Type="http://schemas.openxmlformats.org/officeDocument/2006/relationships/tags" Target="../tags/tag310.xml"/><Relationship Id="rId15" Type="http://schemas.openxmlformats.org/officeDocument/2006/relationships/tags" Target="../tags/tag309.xml"/><Relationship Id="rId14" Type="http://schemas.openxmlformats.org/officeDocument/2006/relationships/tags" Target="../tags/tag308.xml"/><Relationship Id="rId13" Type="http://schemas.openxmlformats.org/officeDocument/2006/relationships/tags" Target="../tags/tag307.xml"/><Relationship Id="rId12" Type="http://schemas.openxmlformats.org/officeDocument/2006/relationships/tags" Target="../tags/tag306.xml"/><Relationship Id="rId11" Type="http://schemas.openxmlformats.org/officeDocument/2006/relationships/tags" Target="../tags/tag305.xml"/><Relationship Id="rId10" Type="http://schemas.openxmlformats.org/officeDocument/2006/relationships/tags" Target="../tags/tag304.xm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329.xml"/><Relationship Id="rId8" Type="http://schemas.openxmlformats.org/officeDocument/2006/relationships/tags" Target="../tags/tag328.xml"/><Relationship Id="rId7" Type="http://schemas.openxmlformats.org/officeDocument/2006/relationships/tags" Target="../tags/tag327.xml"/><Relationship Id="rId6" Type="http://schemas.openxmlformats.org/officeDocument/2006/relationships/tags" Target="../tags/tag326.xml"/><Relationship Id="rId5" Type="http://schemas.openxmlformats.org/officeDocument/2006/relationships/tags" Target="../tags/tag325.xml"/><Relationship Id="rId4" Type="http://schemas.openxmlformats.org/officeDocument/2006/relationships/tags" Target="../tags/tag324.xml"/><Relationship Id="rId3" Type="http://schemas.openxmlformats.org/officeDocument/2006/relationships/tags" Target="../tags/tag323.xml"/><Relationship Id="rId2" Type="http://schemas.openxmlformats.org/officeDocument/2006/relationships/tags" Target="../tags/tag322.xml"/><Relationship Id="rId12" Type="http://schemas.openxmlformats.org/officeDocument/2006/relationships/tags" Target="../tags/tag332.xml"/><Relationship Id="rId11" Type="http://schemas.openxmlformats.org/officeDocument/2006/relationships/tags" Target="../tags/tag331.xml"/><Relationship Id="rId10" Type="http://schemas.openxmlformats.org/officeDocument/2006/relationships/tags" Target="../tags/tag330.xml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340.xml"/><Relationship Id="rId8" Type="http://schemas.openxmlformats.org/officeDocument/2006/relationships/tags" Target="../tags/tag339.xml"/><Relationship Id="rId7" Type="http://schemas.openxmlformats.org/officeDocument/2006/relationships/tags" Target="../tags/tag338.xml"/><Relationship Id="rId6" Type="http://schemas.openxmlformats.org/officeDocument/2006/relationships/tags" Target="../tags/tag337.xml"/><Relationship Id="rId5" Type="http://schemas.openxmlformats.org/officeDocument/2006/relationships/tags" Target="../tags/tag336.xml"/><Relationship Id="rId4" Type="http://schemas.openxmlformats.org/officeDocument/2006/relationships/tags" Target="../tags/tag335.xml"/><Relationship Id="rId3" Type="http://schemas.openxmlformats.org/officeDocument/2006/relationships/tags" Target="../tags/tag334.xml"/><Relationship Id="rId2" Type="http://schemas.openxmlformats.org/officeDocument/2006/relationships/tags" Target="../tags/tag333.xml"/><Relationship Id="rId14" Type="http://schemas.openxmlformats.org/officeDocument/2006/relationships/tags" Target="../tags/tag345.xml"/><Relationship Id="rId13" Type="http://schemas.openxmlformats.org/officeDocument/2006/relationships/tags" Target="../tags/tag344.xml"/><Relationship Id="rId12" Type="http://schemas.openxmlformats.org/officeDocument/2006/relationships/tags" Target="../tags/tag343.xml"/><Relationship Id="rId11" Type="http://schemas.openxmlformats.org/officeDocument/2006/relationships/tags" Target="../tags/tag342.xml"/><Relationship Id="rId10" Type="http://schemas.openxmlformats.org/officeDocument/2006/relationships/tags" Target="../tags/tag341.xml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353.xml"/><Relationship Id="rId8" Type="http://schemas.openxmlformats.org/officeDocument/2006/relationships/tags" Target="../tags/tag352.xml"/><Relationship Id="rId7" Type="http://schemas.openxmlformats.org/officeDocument/2006/relationships/tags" Target="../tags/tag351.xml"/><Relationship Id="rId6" Type="http://schemas.openxmlformats.org/officeDocument/2006/relationships/tags" Target="../tags/tag350.xml"/><Relationship Id="rId5" Type="http://schemas.openxmlformats.org/officeDocument/2006/relationships/tags" Target="../tags/tag349.xml"/><Relationship Id="rId4" Type="http://schemas.openxmlformats.org/officeDocument/2006/relationships/tags" Target="../tags/tag348.xml"/><Relationship Id="rId3" Type="http://schemas.openxmlformats.org/officeDocument/2006/relationships/tags" Target="../tags/tag347.xml"/><Relationship Id="rId25" Type="http://schemas.openxmlformats.org/officeDocument/2006/relationships/tags" Target="../tags/tag369.xml"/><Relationship Id="rId24" Type="http://schemas.openxmlformats.org/officeDocument/2006/relationships/tags" Target="../tags/tag368.xml"/><Relationship Id="rId23" Type="http://schemas.openxmlformats.org/officeDocument/2006/relationships/tags" Target="../tags/tag367.xml"/><Relationship Id="rId22" Type="http://schemas.openxmlformats.org/officeDocument/2006/relationships/tags" Target="../tags/tag366.xml"/><Relationship Id="rId21" Type="http://schemas.openxmlformats.org/officeDocument/2006/relationships/tags" Target="../tags/tag365.xml"/><Relationship Id="rId20" Type="http://schemas.openxmlformats.org/officeDocument/2006/relationships/tags" Target="../tags/tag364.xml"/><Relationship Id="rId2" Type="http://schemas.openxmlformats.org/officeDocument/2006/relationships/tags" Target="../tags/tag346.xml"/><Relationship Id="rId19" Type="http://schemas.openxmlformats.org/officeDocument/2006/relationships/tags" Target="../tags/tag363.xml"/><Relationship Id="rId18" Type="http://schemas.openxmlformats.org/officeDocument/2006/relationships/tags" Target="../tags/tag362.xml"/><Relationship Id="rId17" Type="http://schemas.openxmlformats.org/officeDocument/2006/relationships/tags" Target="../tags/tag361.xml"/><Relationship Id="rId16" Type="http://schemas.openxmlformats.org/officeDocument/2006/relationships/tags" Target="../tags/tag360.xml"/><Relationship Id="rId15" Type="http://schemas.openxmlformats.org/officeDocument/2006/relationships/tags" Target="../tags/tag359.xml"/><Relationship Id="rId14" Type="http://schemas.openxmlformats.org/officeDocument/2006/relationships/tags" Target="../tags/tag358.xml"/><Relationship Id="rId13" Type="http://schemas.openxmlformats.org/officeDocument/2006/relationships/tags" Target="../tags/tag357.xml"/><Relationship Id="rId12" Type="http://schemas.openxmlformats.org/officeDocument/2006/relationships/tags" Target="../tags/tag356.xml"/><Relationship Id="rId11" Type="http://schemas.openxmlformats.org/officeDocument/2006/relationships/tags" Target="../tags/tag355.xml"/><Relationship Id="rId10" Type="http://schemas.openxmlformats.org/officeDocument/2006/relationships/tags" Target="../tags/tag354.xml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4" Type="http://schemas.openxmlformats.org/officeDocument/2006/relationships/tags" Target="../tags/tag372.xml"/><Relationship Id="rId3" Type="http://schemas.openxmlformats.org/officeDocument/2006/relationships/tags" Target="../tags/tag371.xml"/><Relationship Id="rId2" Type="http://schemas.openxmlformats.org/officeDocument/2006/relationships/tags" Target="../tags/tag370.xml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380.xml"/><Relationship Id="rId8" Type="http://schemas.openxmlformats.org/officeDocument/2006/relationships/tags" Target="../tags/tag379.xml"/><Relationship Id="rId7" Type="http://schemas.openxmlformats.org/officeDocument/2006/relationships/tags" Target="../tags/tag378.xml"/><Relationship Id="rId6" Type="http://schemas.openxmlformats.org/officeDocument/2006/relationships/tags" Target="../tags/tag377.xml"/><Relationship Id="rId5" Type="http://schemas.openxmlformats.org/officeDocument/2006/relationships/tags" Target="../tags/tag376.xml"/><Relationship Id="rId4" Type="http://schemas.openxmlformats.org/officeDocument/2006/relationships/tags" Target="../tags/tag375.xml"/><Relationship Id="rId3" Type="http://schemas.openxmlformats.org/officeDocument/2006/relationships/tags" Target="../tags/tag374.xml"/><Relationship Id="rId2" Type="http://schemas.openxmlformats.org/officeDocument/2006/relationships/tags" Target="../tags/tag373.xml"/><Relationship Id="rId12" Type="http://schemas.openxmlformats.org/officeDocument/2006/relationships/tags" Target="../tags/tag383.xml"/><Relationship Id="rId11" Type="http://schemas.openxmlformats.org/officeDocument/2006/relationships/tags" Target="../tags/tag382.xml"/><Relationship Id="rId10" Type="http://schemas.openxmlformats.org/officeDocument/2006/relationships/tags" Target="../tags/tag381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9" Type="http://schemas.openxmlformats.org/officeDocument/2006/relationships/tags" Target="../tags/tag391.xml"/><Relationship Id="rId8" Type="http://schemas.openxmlformats.org/officeDocument/2006/relationships/tags" Target="../tags/tag390.xml"/><Relationship Id="rId7" Type="http://schemas.openxmlformats.org/officeDocument/2006/relationships/tags" Target="../tags/tag389.xml"/><Relationship Id="rId6" Type="http://schemas.openxmlformats.org/officeDocument/2006/relationships/tags" Target="../tags/tag388.xml"/><Relationship Id="rId5" Type="http://schemas.openxmlformats.org/officeDocument/2006/relationships/tags" Target="../tags/tag387.xml"/><Relationship Id="rId4" Type="http://schemas.openxmlformats.org/officeDocument/2006/relationships/tags" Target="../tags/tag386.xml"/><Relationship Id="rId3" Type="http://schemas.openxmlformats.org/officeDocument/2006/relationships/tags" Target="../tags/tag385.xml"/><Relationship Id="rId2" Type="http://schemas.openxmlformats.org/officeDocument/2006/relationships/tags" Target="../tags/tag384.xml"/><Relationship Id="rId12" Type="http://schemas.openxmlformats.org/officeDocument/2006/relationships/tags" Target="../tags/tag394.xml"/><Relationship Id="rId11" Type="http://schemas.openxmlformats.org/officeDocument/2006/relationships/tags" Target="../tags/tag393.xml"/><Relationship Id="rId10" Type="http://schemas.openxmlformats.org/officeDocument/2006/relationships/tags" Target="../tags/tag392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9" Type="http://schemas.openxmlformats.org/officeDocument/2006/relationships/tags" Target="../tags/tag402.xml"/><Relationship Id="rId8" Type="http://schemas.openxmlformats.org/officeDocument/2006/relationships/tags" Target="../tags/tag401.xml"/><Relationship Id="rId7" Type="http://schemas.openxmlformats.org/officeDocument/2006/relationships/tags" Target="../tags/tag400.xml"/><Relationship Id="rId6" Type="http://schemas.openxmlformats.org/officeDocument/2006/relationships/tags" Target="../tags/tag399.xml"/><Relationship Id="rId5" Type="http://schemas.openxmlformats.org/officeDocument/2006/relationships/tags" Target="../tags/tag398.xml"/><Relationship Id="rId4" Type="http://schemas.openxmlformats.org/officeDocument/2006/relationships/tags" Target="../tags/tag397.xml"/><Relationship Id="rId3" Type="http://schemas.openxmlformats.org/officeDocument/2006/relationships/tags" Target="../tags/tag396.xml"/><Relationship Id="rId2" Type="http://schemas.openxmlformats.org/officeDocument/2006/relationships/tags" Target="../tags/tag395.xml"/><Relationship Id="rId11" Type="http://schemas.openxmlformats.org/officeDocument/2006/relationships/tags" Target="../tags/tag404.xml"/><Relationship Id="rId10" Type="http://schemas.openxmlformats.org/officeDocument/2006/relationships/tags" Target="../tags/tag403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9" Type="http://schemas.openxmlformats.org/officeDocument/2006/relationships/tags" Target="../tags/tag412.xml"/><Relationship Id="rId8" Type="http://schemas.openxmlformats.org/officeDocument/2006/relationships/tags" Target="../tags/tag411.xml"/><Relationship Id="rId7" Type="http://schemas.openxmlformats.org/officeDocument/2006/relationships/tags" Target="../tags/tag410.xml"/><Relationship Id="rId6" Type="http://schemas.openxmlformats.org/officeDocument/2006/relationships/tags" Target="../tags/tag409.xml"/><Relationship Id="rId5" Type="http://schemas.openxmlformats.org/officeDocument/2006/relationships/tags" Target="../tags/tag408.xml"/><Relationship Id="rId4" Type="http://schemas.openxmlformats.org/officeDocument/2006/relationships/tags" Target="../tags/tag407.xml"/><Relationship Id="rId3" Type="http://schemas.openxmlformats.org/officeDocument/2006/relationships/tags" Target="../tags/tag406.xml"/><Relationship Id="rId27" Type="http://schemas.openxmlformats.org/officeDocument/2006/relationships/tags" Target="../tags/tag430.xml"/><Relationship Id="rId26" Type="http://schemas.openxmlformats.org/officeDocument/2006/relationships/tags" Target="../tags/tag429.xml"/><Relationship Id="rId25" Type="http://schemas.openxmlformats.org/officeDocument/2006/relationships/tags" Target="../tags/tag428.xml"/><Relationship Id="rId24" Type="http://schemas.openxmlformats.org/officeDocument/2006/relationships/tags" Target="../tags/tag427.xml"/><Relationship Id="rId23" Type="http://schemas.openxmlformats.org/officeDocument/2006/relationships/tags" Target="../tags/tag426.xml"/><Relationship Id="rId22" Type="http://schemas.openxmlformats.org/officeDocument/2006/relationships/tags" Target="../tags/tag425.xml"/><Relationship Id="rId21" Type="http://schemas.openxmlformats.org/officeDocument/2006/relationships/tags" Target="../tags/tag424.xml"/><Relationship Id="rId20" Type="http://schemas.openxmlformats.org/officeDocument/2006/relationships/tags" Target="../tags/tag423.xml"/><Relationship Id="rId2" Type="http://schemas.openxmlformats.org/officeDocument/2006/relationships/tags" Target="../tags/tag405.xml"/><Relationship Id="rId19" Type="http://schemas.openxmlformats.org/officeDocument/2006/relationships/tags" Target="../tags/tag422.xml"/><Relationship Id="rId18" Type="http://schemas.openxmlformats.org/officeDocument/2006/relationships/tags" Target="../tags/tag421.xml"/><Relationship Id="rId17" Type="http://schemas.openxmlformats.org/officeDocument/2006/relationships/tags" Target="../tags/tag420.xml"/><Relationship Id="rId16" Type="http://schemas.openxmlformats.org/officeDocument/2006/relationships/tags" Target="../tags/tag419.xml"/><Relationship Id="rId15" Type="http://schemas.openxmlformats.org/officeDocument/2006/relationships/tags" Target="../tags/tag418.xml"/><Relationship Id="rId14" Type="http://schemas.openxmlformats.org/officeDocument/2006/relationships/tags" Target="../tags/tag417.xml"/><Relationship Id="rId13" Type="http://schemas.openxmlformats.org/officeDocument/2006/relationships/tags" Target="../tags/tag416.xml"/><Relationship Id="rId12" Type="http://schemas.openxmlformats.org/officeDocument/2006/relationships/tags" Target="../tags/tag415.xml"/><Relationship Id="rId11" Type="http://schemas.openxmlformats.org/officeDocument/2006/relationships/tags" Target="../tags/tag414.xml"/><Relationship Id="rId10" Type="http://schemas.openxmlformats.org/officeDocument/2006/relationships/tags" Target="../tags/tag41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tags" Target="../tags/tag438.xml"/><Relationship Id="rId8" Type="http://schemas.openxmlformats.org/officeDocument/2006/relationships/tags" Target="../tags/tag437.xml"/><Relationship Id="rId7" Type="http://schemas.openxmlformats.org/officeDocument/2006/relationships/tags" Target="../tags/tag436.xml"/><Relationship Id="rId6" Type="http://schemas.openxmlformats.org/officeDocument/2006/relationships/tags" Target="../tags/tag435.xml"/><Relationship Id="rId5" Type="http://schemas.openxmlformats.org/officeDocument/2006/relationships/tags" Target="../tags/tag434.xml"/><Relationship Id="rId4" Type="http://schemas.openxmlformats.org/officeDocument/2006/relationships/tags" Target="../tags/tag433.xml"/><Relationship Id="rId3" Type="http://schemas.openxmlformats.org/officeDocument/2006/relationships/tags" Target="../tags/tag432.xml"/><Relationship Id="rId2" Type="http://schemas.openxmlformats.org/officeDocument/2006/relationships/tags" Target="../tags/tag431.xml"/><Relationship Id="rId10" Type="http://schemas.openxmlformats.org/officeDocument/2006/relationships/tags" Target="../tags/tag439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447.xml"/><Relationship Id="rId8" Type="http://schemas.openxmlformats.org/officeDocument/2006/relationships/tags" Target="../tags/tag446.xml"/><Relationship Id="rId7" Type="http://schemas.openxmlformats.org/officeDocument/2006/relationships/tags" Target="../tags/tag445.xml"/><Relationship Id="rId6" Type="http://schemas.openxmlformats.org/officeDocument/2006/relationships/tags" Target="../tags/tag444.xml"/><Relationship Id="rId5" Type="http://schemas.openxmlformats.org/officeDocument/2006/relationships/tags" Target="../tags/tag443.xml"/><Relationship Id="rId4" Type="http://schemas.openxmlformats.org/officeDocument/2006/relationships/tags" Target="../tags/tag442.xml"/><Relationship Id="rId3" Type="http://schemas.openxmlformats.org/officeDocument/2006/relationships/tags" Target="../tags/tag441.xml"/><Relationship Id="rId2" Type="http://schemas.openxmlformats.org/officeDocument/2006/relationships/tags" Target="../tags/tag440.xml"/><Relationship Id="rId12" Type="http://schemas.openxmlformats.org/officeDocument/2006/relationships/tags" Target="../tags/tag450.xml"/><Relationship Id="rId11" Type="http://schemas.openxmlformats.org/officeDocument/2006/relationships/tags" Target="../tags/tag449.xml"/><Relationship Id="rId10" Type="http://schemas.openxmlformats.org/officeDocument/2006/relationships/tags" Target="../tags/tag448.xml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9" Type="http://schemas.openxmlformats.org/officeDocument/2006/relationships/tags" Target="../tags/tag458.xml"/><Relationship Id="rId8" Type="http://schemas.openxmlformats.org/officeDocument/2006/relationships/tags" Target="../tags/tag457.xml"/><Relationship Id="rId7" Type="http://schemas.openxmlformats.org/officeDocument/2006/relationships/tags" Target="../tags/tag456.xml"/><Relationship Id="rId6" Type="http://schemas.openxmlformats.org/officeDocument/2006/relationships/tags" Target="../tags/tag455.xml"/><Relationship Id="rId5" Type="http://schemas.openxmlformats.org/officeDocument/2006/relationships/tags" Target="../tags/tag454.xml"/><Relationship Id="rId4" Type="http://schemas.openxmlformats.org/officeDocument/2006/relationships/tags" Target="../tags/tag453.xml"/><Relationship Id="rId3" Type="http://schemas.openxmlformats.org/officeDocument/2006/relationships/tags" Target="../tags/tag452.xml"/><Relationship Id="rId2" Type="http://schemas.openxmlformats.org/officeDocument/2006/relationships/tags" Target="../tags/tag451.xml"/><Relationship Id="rId13" Type="http://schemas.openxmlformats.org/officeDocument/2006/relationships/tags" Target="../tags/tag462.xml"/><Relationship Id="rId12" Type="http://schemas.openxmlformats.org/officeDocument/2006/relationships/tags" Target="../tags/tag461.xml"/><Relationship Id="rId11" Type="http://schemas.openxmlformats.org/officeDocument/2006/relationships/tags" Target="../tags/tag460.xml"/><Relationship Id="rId10" Type="http://schemas.openxmlformats.org/officeDocument/2006/relationships/tags" Target="../tags/tag459.xml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9" Type="http://schemas.openxmlformats.org/officeDocument/2006/relationships/tags" Target="../tags/tag470.xml"/><Relationship Id="rId8" Type="http://schemas.openxmlformats.org/officeDocument/2006/relationships/tags" Target="../tags/tag469.xml"/><Relationship Id="rId7" Type="http://schemas.openxmlformats.org/officeDocument/2006/relationships/tags" Target="../tags/tag468.xml"/><Relationship Id="rId6" Type="http://schemas.openxmlformats.org/officeDocument/2006/relationships/tags" Target="../tags/tag467.xml"/><Relationship Id="rId5" Type="http://schemas.openxmlformats.org/officeDocument/2006/relationships/tags" Target="../tags/tag466.xml"/><Relationship Id="rId4" Type="http://schemas.openxmlformats.org/officeDocument/2006/relationships/tags" Target="../tags/tag465.xml"/><Relationship Id="rId3" Type="http://schemas.openxmlformats.org/officeDocument/2006/relationships/tags" Target="../tags/tag464.xml"/><Relationship Id="rId2" Type="http://schemas.openxmlformats.org/officeDocument/2006/relationships/tags" Target="../tags/tag463.xml"/><Relationship Id="rId13" Type="http://schemas.openxmlformats.org/officeDocument/2006/relationships/tags" Target="../tags/tag474.xml"/><Relationship Id="rId12" Type="http://schemas.openxmlformats.org/officeDocument/2006/relationships/tags" Target="../tags/tag473.xml"/><Relationship Id="rId11" Type="http://schemas.openxmlformats.org/officeDocument/2006/relationships/tags" Target="../tags/tag472.xml"/><Relationship Id="rId10" Type="http://schemas.openxmlformats.org/officeDocument/2006/relationships/tags" Target="../tags/tag471.xml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9" Type="http://schemas.openxmlformats.org/officeDocument/2006/relationships/tags" Target="../tags/tag482.xml"/><Relationship Id="rId8" Type="http://schemas.openxmlformats.org/officeDocument/2006/relationships/tags" Target="../tags/tag481.xml"/><Relationship Id="rId7" Type="http://schemas.openxmlformats.org/officeDocument/2006/relationships/tags" Target="../tags/tag480.xml"/><Relationship Id="rId6" Type="http://schemas.openxmlformats.org/officeDocument/2006/relationships/tags" Target="../tags/tag479.xml"/><Relationship Id="rId5" Type="http://schemas.openxmlformats.org/officeDocument/2006/relationships/tags" Target="../tags/tag478.xml"/><Relationship Id="rId4" Type="http://schemas.openxmlformats.org/officeDocument/2006/relationships/tags" Target="../tags/tag477.xml"/><Relationship Id="rId3" Type="http://schemas.openxmlformats.org/officeDocument/2006/relationships/tags" Target="../tags/tag476.xml"/><Relationship Id="rId2" Type="http://schemas.openxmlformats.org/officeDocument/2006/relationships/tags" Target="../tags/tag475.xml"/><Relationship Id="rId13" Type="http://schemas.openxmlformats.org/officeDocument/2006/relationships/tags" Target="../tags/tag486.xml"/><Relationship Id="rId12" Type="http://schemas.openxmlformats.org/officeDocument/2006/relationships/tags" Target="../tags/tag485.xml"/><Relationship Id="rId11" Type="http://schemas.openxmlformats.org/officeDocument/2006/relationships/tags" Target="../tags/tag484.xml"/><Relationship Id="rId10" Type="http://schemas.openxmlformats.org/officeDocument/2006/relationships/tags" Target="../tags/tag483.xml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9" Type="http://schemas.openxmlformats.org/officeDocument/2006/relationships/tags" Target="../tags/tag494.xml"/><Relationship Id="rId8" Type="http://schemas.openxmlformats.org/officeDocument/2006/relationships/tags" Target="../tags/tag493.xml"/><Relationship Id="rId7" Type="http://schemas.openxmlformats.org/officeDocument/2006/relationships/tags" Target="../tags/tag492.xml"/><Relationship Id="rId6" Type="http://schemas.openxmlformats.org/officeDocument/2006/relationships/tags" Target="../tags/tag491.xml"/><Relationship Id="rId5" Type="http://schemas.openxmlformats.org/officeDocument/2006/relationships/tags" Target="../tags/tag490.xml"/><Relationship Id="rId4" Type="http://schemas.openxmlformats.org/officeDocument/2006/relationships/tags" Target="../tags/tag489.xml"/><Relationship Id="rId3" Type="http://schemas.openxmlformats.org/officeDocument/2006/relationships/tags" Target="../tags/tag488.xml"/><Relationship Id="rId2" Type="http://schemas.openxmlformats.org/officeDocument/2006/relationships/tags" Target="../tags/tag487.xml"/><Relationship Id="rId15" Type="http://schemas.openxmlformats.org/officeDocument/2006/relationships/tags" Target="../tags/tag500.xml"/><Relationship Id="rId14" Type="http://schemas.openxmlformats.org/officeDocument/2006/relationships/tags" Target="../tags/tag499.xml"/><Relationship Id="rId13" Type="http://schemas.openxmlformats.org/officeDocument/2006/relationships/tags" Target="../tags/tag498.xml"/><Relationship Id="rId12" Type="http://schemas.openxmlformats.org/officeDocument/2006/relationships/tags" Target="../tags/tag497.xml"/><Relationship Id="rId11" Type="http://schemas.openxmlformats.org/officeDocument/2006/relationships/tags" Target="../tags/tag496.xml"/><Relationship Id="rId10" Type="http://schemas.openxmlformats.org/officeDocument/2006/relationships/tags" Target="../tags/tag495.xml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9" Type="http://schemas.openxmlformats.org/officeDocument/2006/relationships/tags" Target="../tags/tag508.xml"/><Relationship Id="rId8" Type="http://schemas.openxmlformats.org/officeDocument/2006/relationships/tags" Target="../tags/tag507.xml"/><Relationship Id="rId7" Type="http://schemas.openxmlformats.org/officeDocument/2006/relationships/tags" Target="../tags/tag506.xml"/><Relationship Id="rId6" Type="http://schemas.openxmlformats.org/officeDocument/2006/relationships/tags" Target="../tags/tag505.xml"/><Relationship Id="rId5" Type="http://schemas.openxmlformats.org/officeDocument/2006/relationships/tags" Target="../tags/tag504.xml"/><Relationship Id="rId4" Type="http://schemas.openxmlformats.org/officeDocument/2006/relationships/tags" Target="../tags/tag503.xml"/><Relationship Id="rId3" Type="http://schemas.openxmlformats.org/officeDocument/2006/relationships/tags" Target="../tags/tag502.xml"/><Relationship Id="rId2" Type="http://schemas.openxmlformats.org/officeDocument/2006/relationships/tags" Target="../tags/tag501.xml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9" Type="http://schemas.openxmlformats.org/officeDocument/2006/relationships/tags" Target="../tags/tag28.xml"/><Relationship Id="rId28" Type="http://schemas.openxmlformats.org/officeDocument/2006/relationships/tags" Target="../tags/tag27.xml"/><Relationship Id="rId27" Type="http://schemas.openxmlformats.org/officeDocument/2006/relationships/tags" Target="../tags/tag26.xml"/><Relationship Id="rId26" Type="http://schemas.openxmlformats.org/officeDocument/2006/relationships/tags" Target="../tags/tag25.xml"/><Relationship Id="rId25" Type="http://schemas.openxmlformats.org/officeDocument/2006/relationships/tags" Target="../tags/tag24.xml"/><Relationship Id="rId24" Type="http://schemas.openxmlformats.org/officeDocument/2006/relationships/tags" Target="../tags/tag23.xml"/><Relationship Id="rId23" Type="http://schemas.openxmlformats.org/officeDocument/2006/relationships/tags" Target="../tags/tag22.xml"/><Relationship Id="rId22" Type="http://schemas.openxmlformats.org/officeDocument/2006/relationships/tags" Target="../tags/tag21.xml"/><Relationship Id="rId21" Type="http://schemas.openxmlformats.org/officeDocument/2006/relationships/tags" Target="../tags/tag20.xml"/><Relationship Id="rId20" Type="http://schemas.openxmlformats.org/officeDocument/2006/relationships/tags" Target="../tags/tag19.xml"/><Relationship Id="rId2" Type="http://schemas.openxmlformats.org/officeDocument/2006/relationships/tags" Target="../tags/tag1.xml"/><Relationship Id="rId19" Type="http://schemas.openxmlformats.org/officeDocument/2006/relationships/tags" Target="../tags/tag18.xml"/><Relationship Id="rId18" Type="http://schemas.openxmlformats.org/officeDocument/2006/relationships/tags" Target="../tags/tag17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36.xml"/><Relationship Id="rId8" Type="http://schemas.openxmlformats.org/officeDocument/2006/relationships/tags" Target="../tags/tag35.xml"/><Relationship Id="rId7" Type="http://schemas.openxmlformats.org/officeDocument/2006/relationships/tags" Target="../tags/tag34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1" Type="http://schemas.openxmlformats.org/officeDocument/2006/relationships/tags" Target="../tags/tag38.xml"/><Relationship Id="rId10" Type="http://schemas.openxmlformats.org/officeDocument/2006/relationships/tags" Target="../tags/tag37.xml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tags" Target="../tags/tag46.xml"/><Relationship Id="rId8" Type="http://schemas.openxmlformats.org/officeDocument/2006/relationships/tags" Target="../tags/tag45.xml"/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7" Type="http://schemas.openxmlformats.org/officeDocument/2006/relationships/tags" Target="../tags/tag64.xml"/><Relationship Id="rId26" Type="http://schemas.openxmlformats.org/officeDocument/2006/relationships/tags" Target="../tags/tag63.xml"/><Relationship Id="rId25" Type="http://schemas.openxmlformats.org/officeDocument/2006/relationships/tags" Target="../tags/tag62.xml"/><Relationship Id="rId24" Type="http://schemas.openxmlformats.org/officeDocument/2006/relationships/tags" Target="../tags/tag61.xml"/><Relationship Id="rId23" Type="http://schemas.openxmlformats.org/officeDocument/2006/relationships/tags" Target="../tags/tag60.xml"/><Relationship Id="rId22" Type="http://schemas.openxmlformats.org/officeDocument/2006/relationships/tags" Target="../tags/tag59.xml"/><Relationship Id="rId21" Type="http://schemas.openxmlformats.org/officeDocument/2006/relationships/tags" Target="../tags/tag58.xml"/><Relationship Id="rId20" Type="http://schemas.openxmlformats.org/officeDocument/2006/relationships/tags" Target="../tags/tag57.xml"/><Relationship Id="rId2" Type="http://schemas.openxmlformats.org/officeDocument/2006/relationships/tags" Target="../tags/tag39.xml"/><Relationship Id="rId19" Type="http://schemas.openxmlformats.org/officeDocument/2006/relationships/tags" Target="../tags/tag56.xml"/><Relationship Id="rId18" Type="http://schemas.openxmlformats.org/officeDocument/2006/relationships/tags" Target="../tags/tag55.xml"/><Relationship Id="rId17" Type="http://schemas.openxmlformats.org/officeDocument/2006/relationships/tags" Target="../tags/tag54.xml"/><Relationship Id="rId16" Type="http://schemas.openxmlformats.org/officeDocument/2006/relationships/tags" Target="../tags/tag53.xml"/><Relationship Id="rId15" Type="http://schemas.openxmlformats.org/officeDocument/2006/relationships/tags" Target="../tags/tag52.xml"/><Relationship Id="rId14" Type="http://schemas.openxmlformats.org/officeDocument/2006/relationships/tags" Target="../tags/tag51.xml"/><Relationship Id="rId13" Type="http://schemas.openxmlformats.org/officeDocument/2006/relationships/tags" Target="../tags/tag50.xml"/><Relationship Id="rId12" Type="http://schemas.openxmlformats.org/officeDocument/2006/relationships/tags" Target="../tags/tag49.xml"/><Relationship Id="rId11" Type="http://schemas.openxmlformats.org/officeDocument/2006/relationships/tags" Target="../tags/tag48.xml"/><Relationship Id="rId10" Type="http://schemas.openxmlformats.org/officeDocument/2006/relationships/tags" Target="../tags/tag47.xml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tags" Target="../tags/tag70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2" Type="http://schemas.openxmlformats.org/officeDocument/2006/relationships/tags" Target="../tags/tag75.xml"/><Relationship Id="rId11" Type="http://schemas.openxmlformats.org/officeDocument/2006/relationships/tags" Target="../tags/tag74.xml"/><Relationship Id="rId10" Type="http://schemas.openxmlformats.org/officeDocument/2006/relationships/tags" Target="../tags/tag73.xml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tags" Target="../tags/tag83.xml"/><Relationship Id="rId8" Type="http://schemas.openxmlformats.org/officeDocument/2006/relationships/tags" Target="../tags/tag82.xml"/><Relationship Id="rId7" Type="http://schemas.openxmlformats.org/officeDocument/2006/relationships/tags" Target="../tags/tag81.xml"/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4" Type="http://schemas.openxmlformats.org/officeDocument/2006/relationships/tags" Target="../tags/tag88.xml"/><Relationship Id="rId13" Type="http://schemas.openxmlformats.org/officeDocument/2006/relationships/tags" Target="../tags/tag87.xml"/><Relationship Id="rId12" Type="http://schemas.openxmlformats.org/officeDocument/2006/relationships/tags" Target="../tags/tag86.xml"/><Relationship Id="rId11" Type="http://schemas.openxmlformats.org/officeDocument/2006/relationships/tags" Target="../tags/tag85.xml"/><Relationship Id="rId10" Type="http://schemas.openxmlformats.org/officeDocument/2006/relationships/tags" Target="../tags/tag84.xml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9" Type="http://schemas.openxmlformats.org/officeDocument/2006/relationships/tags" Target="../tags/tag96.xml"/><Relationship Id="rId8" Type="http://schemas.openxmlformats.org/officeDocument/2006/relationships/tags" Target="../tags/tag95.xml"/><Relationship Id="rId7" Type="http://schemas.openxmlformats.org/officeDocument/2006/relationships/tags" Target="../tags/tag94.xml"/><Relationship Id="rId6" Type="http://schemas.openxmlformats.org/officeDocument/2006/relationships/tags" Target="../tags/tag93.xml"/><Relationship Id="rId5" Type="http://schemas.openxmlformats.org/officeDocument/2006/relationships/tags" Target="../tags/tag92.xml"/><Relationship Id="rId4" Type="http://schemas.openxmlformats.org/officeDocument/2006/relationships/tags" Target="../tags/tag91.xml"/><Relationship Id="rId3" Type="http://schemas.openxmlformats.org/officeDocument/2006/relationships/tags" Target="../tags/tag90.xml"/><Relationship Id="rId25" Type="http://schemas.openxmlformats.org/officeDocument/2006/relationships/tags" Target="../tags/tag112.xml"/><Relationship Id="rId24" Type="http://schemas.openxmlformats.org/officeDocument/2006/relationships/tags" Target="../tags/tag111.xml"/><Relationship Id="rId23" Type="http://schemas.openxmlformats.org/officeDocument/2006/relationships/tags" Target="../tags/tag110.xml"/><Relationship Id="rId22" Type="http://schemas.openxmlformats.org/officeDocument/2006/relationships/tags" Target="../tags/tag109.xml"/><Relationship Id="rId21" Type="http://schemas.openxmlformats.org/officeDocument/2006/relationships/tags" Target="../tags/tag108.xml"/><Relationship Id="rId20" Type="http://schemas.openxmlformats.org/officeDocument/2006/relationships/tags" Target="../tags/tag107.xml"/><Relationship Id="rId2" Type="http://schemas.openxmlformats.org/officeDocument/2006/relationships/tags" Target="../tags/tag89.xml"/><Relationship Id="rId19" Type="http://schemas.openxmlformats.org/officeDocument/2006/relationships/tags" Target="../tags/tag106.xml"/><Relationship Id="rId18" Type="http://schemas.openxmlformats.org/officeDocument/2006/relationships/tags" Target="../tags/tag105.xml"/><Relationship Id="rId17" Type="http://schemas.openxmlformats.org/officeDocument/2006/relationships/tags" Target="../tags/tag104.xml"/><Relationship Id="rId16" Type="http://schemas.openxmlformats.org/officeDocument/2006/relationships/tags" Target="../tags/tag103.xml"/><Relationship Id="rId15" Type="http://schemas.openxmlformats.org/officeDocument/2006/relationships/tags" Target="../tags/tag102.xml"/><Relationship Id="rId14" Type="http://schemas.openxmlformats.org/officeDocument/2006/relationships/tags" Target="../tags/tag101.xml"/><Relationship Id="rId13" Type="http://schemas.openxmlformats.org/officeDocument/2006/relationships/tags" Target="../tags/tag100.xml"/><Relationship Id="rId12" Type="http://schemas.openxmlformats.org/officeDocument/2006/relationships/tags" Target="../tags/tag99.xml"/><Relationship Id="rId11" Type="http://schemas.openxmlformats.org/officeDocument/2006/relationships/tags" Target="../tags/tag98.xml"/><Relationship Id="rId10" Type="http://schemas.openxmlformats.org/officeDocument/2006/relationships/tags" Target="../tags/tag97.xml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 userDrawn="1">
            <p:custDataLst>
              <p:tags r:id="rId2"/>
            </p:custDataLst>
          </p:nvPr>
        </p:nvGrpSpPr>
        <p:grpSpPr>
          <a:xfrm>
            <a:off x="157618" y="443230"/>
            <a:ext cx="11674475" cy="6414770"/>
            <a:chOff x="157618" y="443230"/>
            <a:chExt cx="11674475" cy="6414770"/>
          </a:xfrm>
        </p:grpSpPr>
        <p:grpSp>
          <p:nvGrpSpPr>
            <p:cNvPr id="22" name="组合 21"/>
            <p:cNvGrpSpPr/>
            <p:nvPr userDrawn="1"/>
          </p:nvGrpSpPr>
          <p:grpSpPr>
            <a:xfrm>
              <a:off x="11310600" y="443230"/>
              <a:ext cx="521493" cy="428627"/>
              <a:chOff x="383382" y="4958557"/>
              <a:chExt cx="521493" cy="428627"/>
            </a:xfrm>
          </p:grpSpPr>
          <p:cxnSp>
            <p:nvCxnSpPr>
              <p:cNvPr id="24" name="直接连接符 23"/>
              <p:cNvCxnSpPr/>
              <p:nvPr userDrawn="1">
                <p:custDataLst>
                  <p:tags r:id="rId3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/>
              <p:nvPr userDrawn="1">
                <p:custDataLst>
                  <p:tags r:id="rId4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/>
              <p:nvPr userDrawn="1">
                <p:custDataLst>
                  <p:tags r:id="rId5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任意多边形: 形状 22"/>
            <p:cNvSpPr/>
            <p:nvPr userDrawn="1">
              <p:custDataLst>
                <p:tags r:id="rId6"/>
              </p:custDataLst>
            </p:nvPr>
          </p:nvSpPr>
          <p:spPr>
            <a:xfrm rot="10800000">
              <a:off x="157618" y="6154057"/>
              <a:ext cx="1444247" cy="703943"/>
            </a:xfrm>
            <a:custGeom>
              <a:avLst/>
              <a:gdLst>
                <a:gd name="connsiteX0" fmla="*/ 0 w 4498061"/>
                <a:gd name="connsiteY0" fmla="*/ 0 h 2192408"/>
                <a:gd name="connsiteX1" fmla="*/ 4498061 w 4498061"/>
                <a:gd name="connsiteY1" fmla="*/ 0 h 2192408"/>
                <a:gd name="connsiteX2" fmla="*/ 4489445 w 4498061"/>
                <a:gd name="connsiteY2" fmla="*/ 170624 h 2192408"/>
                <a:gd name="connsiteX3" fmla="*/ 2249030 w 4498061"/>
                <a:gd name="connsiteY3" fmla="*/ 2192408 h 2192408"/>
                <a:gd name="connsiteX4" fmla="*/ 8615 w 4498061"/>
                <a:gd name="connsiteY4" fmla="*/ 170624 h 219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61" h="2192408">
                  <a:moveTo>
                    <a:pt x="0" y="0"/>
                  </a:moveTo>
                  <a:lnTo>
                    <a:pt x="4498061" y="0"/>
                  </a:lnTo>
                  <a:lnTo>
                    <a:pt x="4489445" y="170624"/>
                  </a:lnTo>
                  <a:cubicBezTo>
                    <a:pt x="4374118" y="1306230"/>
                    <a:pt x="3415063" y="2192408"/>
                    <a:pt x="2249030" y="2192408"/>
                  </a:cubicBezTo>
                  <a:cubicBezTo>
                    <a:pt x="1082998" y="2192408"/>
                    <a:pt x="123943" y="1306230"/>
                    <a:pt x="8615" y="170624"/>
                  </a:cubicBezTo>
                  <a:close/>
                </a:path>
              </a:pathLst>
            </a:cu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8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9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 userDrawn="1">
            <p:custDataLst>
              <p:tags r:id="rId2"/>
            </p:custDataLst>
          </p:nvPr>
        </p:nvGrpSpPr>
        <p:grpSpPr>
          <a:xfrm>
            <a:off x="292800" y="304200"/>
            <a:ext cx="11606400" cy="6249600"/>
            <a:chOff x="292800" y="304200"/>
            <a:chExt cx="11606400" cy="6249600"/>
          </a:xfrm>
        </p:grpSpPr>
        <p:sp>
          <p:nvSpPr>
            <p:cNvPr id="34" name="矩形 33"/>
            <p:cNvSpPr/>
            <p:nvPr userDrawn="1">
              <p:custDataLst>
                <p:tags r:id="rId3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5" name="组合 34"/>
            <p:cNvGrpSpPr/>
            <p:nvPr userDrawn="1"/>
          </p:nvGrpSpPr>
          <p:grpSpPr>
            <a:xfrm>
              <a:off x="11407368" y="450850"/>
              <a:ext cx="379005" cy="311513"/>
              <a:chOff x="383382" y="4958557"/>
              <a:chExt cx="521493" cy="428627"/>
            </a:xfrm>
          </p:grpSpPr>
          <p:cxnSp>
            <p:nvCxnSpPr>
              <p:cNvPr id="37" name="直接连接符 36"/>
              <p:cNvCxnSpPr/>
              <p:nvPr userDrawn="1">
                <p:custDataLst>
                  <p:tags r:id="rId4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/>
              <p:cNvCxnSpPr/>
              <p:nvPr userDrawn="1">
                <p:custDataLst>
                  <p:tags r:id="rId5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/>
              <p:cNvCxnSpPr/>
              <p:nvPr userDrawn="1">
                <p:custDataLst>
                  <p:tags r:id="rId6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" name="任意多边形: 形状 35"/>
            <p:cNvSpPr/>
            <p:nvPr userDrawn="1">
              <p:custDataLst>
                <p:tags r:id="rId7"/>
              </p:custDataLst>
            </p:nvPr>
          </p:nvSpPr>
          <p:spPr>
            <a:xfrm rot="10800000">
              <a:off x="398278" y="5849857"/>
              <a:ext cx="1444247" cy="703943"/>
            </a:xfrm>
            <a:custGeom>
              <a:avLst/>
              <a:gdLst>
                <a:gd name="connsiteX0" fmla="*/ 0 w 4498061"/>
                <a:gd name="connsiteY0" fmla="*/ 0 h 2192408"/>
                <a:gd name="connsiteX1" fmla="*/ 4498061 w 4498061"/>
                <a:gd name="connsiteY1" fmla="*/ 0 h 2192408"/>
                <a:gd name="connsiteX2" fmla="*/ 4489445 w 4498061"/>
                <a:gd name="connsiteY2" fmla="*/ 170624 h 2192408"/>
                <a:gd name="connsiteX3" fmla="*/ 2249030 w 4498061"/>
                <a:gd name="connsiteY3" fmla="*/ 2192408 h 2192408"/>
                <a:gd name="connsiteX4" fmla="*/ 8615 w 4498061"/>
                <a:gd name="connsiteY4" fmla="*/ 170624 h 219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61" h="2192408">
                  <a:moveTo>
                    <a:pt x="0" y="0"/>
                  </a:moveTo>
                  <a:lnTo>
                    <a:pt x="4498061" y="0"/>
                  </a:lnTo>
                  <a:lnTo>
                    <a:pt x="4489445" y="170624"/>
                  </a:lnTo>
                  <a:cubicBezTo>
                    <a:pt x="4374118" y="1306230"/>
                    <a:pt x="3415063" y="2192408"/>
                    <a:pt x="2249030" y="2192408"/>
                  </a:cubicBezTo>
                  <a:cubicBezTo>
                    <a:pt x="1082998" y="2192408"/>
                    <a:pt x="123943" y="1306230"/>
                    <a:pt x="8615" y="170624"/>
                  </a:cubicBezTo>
                  <a:close/>
                </a:path>
              </a:pathLst>
            </a:cu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8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9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 userDrawn="1">
            <p:custDataLst>
              <p:tags r:id="rId2"/>
            </p:custDataLst>
          </p:nvPr>
        </p:nvGrpSpPr>
        <p:grpSpPr>
          <a:xfrm>
            <a:off x="292800" y="304200"/>
            <a:ext cx="11606400" cy="6249600"/>
            <a:chOff x="292800" y="304200"/>
            <a:chExt cx="11606400" cy="6249600"/>
          </a:xfrm>
        </p:grpSpPr>
        <p:sp>
          <p:nvSpPr>
            <p:cNvPr id="21" name="矩形 20"/>
            <p:cNvSpPr/>
            <p:nvPr userDrawn="1">
              <p:custDataLst>
                <p:tags r:id="rId3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2" name="组合 21"/>
            <p:cNvGrpSpPr/>
            <p:nvPr userDrawn="1"/>
          </p:nvGrpSpPr>
          <p:grpSpPr>
            <a:xfrm>
              <a:off x="11407368" y="450850"/>
              <a:ext cx="379005" cy="311513"/>
              <a:chOff x="383382" y="4958557"/>
              <a:chExt cx="521493" cy="428627"/>
            </a:xfrm>
          </p:grpSpPr>
          <p:cxnSp>
            <p:nvCxnSpPr>
              <p:cNvPr id="24" name="直接连接符 23"/>
              <p:cNvCxnSpPr/>
              <p:nvPr userDrawn="1">
                <p:custDataLst>
                  <p:tags r:id="rId4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/>
              <p:nvPr userDrawn="1">
                <p:custDataLst>
                  <p:tags r:id="rId5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/>
              <p:nvPr userDrawn="1">
                <p:custDataLst>
                  <p:tags r:id="rId6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任意多边形: 形状 22"/>
            <p:cNvSpPr/>
            <p:nvPr userDrawn="1">
              <p:custDataLst>
                <p:tags r:id="rId7"/>
              </p:custDataLst>
            </p:nvPr>
          </p:nvSpPr>
          <p:spPr>
            <a:xfrm rot="10800000">
              <a:off x="398278" y="5849857"/>
              <a:ext cx="1444247" cy="703943"/>
            </a:xfrm>
            <a:custGeom>
              <a:avLst/>
              <a:gdLst>
                <a:gd name="connsiteX0" fmla="*/ 0 w 4498061"/>
                <a:gd name="connsiteY0" fmla="*/ 0 h 2192408"/>
                <a:gd name="connsiteX1" fmla="*/ 4498061 w 4498061"/>
                <a:gd name="connsiteY1" fmla="*/ 0 h 2192408"/>
                <a:gd name="connsiteX2" fmla="*/ 4489445 w 4498061"/>
                <a:gd name="connsiteY2" fmla="*/ 170624 h 2192408"/>
                <a:gd name="connsiteX3" fmla="*/ 2249030 w 4498061"/>
                <a:gd name="connsiteY3" fmla="*/ 2192408 h 2192408"/>
                <a:gd name="connsiteX4" fmla="*/ 8615 w 4498061"/>
                <a:gd name="connsiteY4" fmla="*/ 170624 h 219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61" h="2192408">
                  <a:moveTo>
                    <a:pt x="0" y="0"/>
                  </a:moveTo>
                  <a:lnTo>
                    <a:pt x="4498061" y="0"/>
                  </a:lnTo>
                  <a:lnTo>
                    <a:pt x="4489445" y="170624"/>
                  </a:lnTo>
                  <a:cubicBezTo>
                    <a:pt x="4374118" y="1306230"/>
                    <a:pt x="3415063" y="2192408"/>
                    <a:pt x="2249030" y="2192408"/>
                  </a:cubicBezTo>
                  <a:cubicBezTo>
                    <a:pt x="1082998" y="2192408"/>
                    <a:pt x="123943" y="1306230"/>
                    <a:pt x="8615" y="170624"/>
                  </a:cubicBezTo>
                  <a:close/>
                </a:path>
              </a:pathLst>
            </a:cu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直接连接符 35"/>
          <p:cNvCxnSpPr/>
          <p:nvPr userDrawn="1">
            <p:custDataLst>
              <p:tags r:id="rId2"/>
            </p:custDataLst>
          </p:nvPr>
        </p:nvCxnSpPr>
        <p:spPr>
          <a:xfrm>
            <a:off x="5538533" y="4074977"/>
            <a:ext cx="1114934" cy="0"/>
          </a:xfrm>
          <a:prstGeom prst="line">
            <a:avLst/>
          </a:prstGeom>
          <a:ln w="63500"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57000">
                  <a:schemeClr val="accent1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>
            <p:custDataLst>
              <p:tags r:id="rId3"/>
            </p:custDataLst>
          </p:nvPr>
        </p:nvGrpSpPr>
        <p:grpSpPr>
          <a:xfrm>
            <a:off x="383382" y="0"/>
            <a:ext cx="10860880" cy="6868160"/>
            <a:chOff x="383382" y="0"/>
            <a:chExt cx="10860880" cy="6868160"/>
          </a:xfrm>
        </p:grpSpPr>
        <p:grpSp>
          <p:nvGrpSpPr>
            <p:cNvPr id="11" name="组合 10"/>
            <p:cNvGrpSpPr/>
            <p:nvPr userDrawn="1"/>
          </p:nvGrpSpPr>
          <p:grpSpPr>
            <a:xfrm>
              <a:off x="1074934" y="0"/>
              <a:ext cx="10169328" cy="6868160"/>
              <a:chOff x="1074934" y="0"/>
              <a:chExt cx="10169328" cy="6868160"/>
            </a:xfrm>
          </p:grpSpPr>
          <p:sp>
            <p:nvSpPr>
              <p:cNvPr id="32" name="任意多边形: 形状 31"/>
              <p:cNvSpPr/>
              <p:nvPr userDrawn="1">
                <p:custDataLst>
                  <p:tags r:id="rId4"/>
                </p:custDataLst>
              </p:nvPr>
            </p:nvSpPr>
            <p:spPr>
              <a:xfrm>
                <a:off x="6471729" y="0"/>
                <a:ext cx="4498061" cy="2192408"/>
              </a:xfrm>
              <a:custGeom>
                <a:avLst/>
                <a:gdLst>
                  <a:gd name="connsiteX0" fmla="*/ 0 w 4498061"/>
                  <a:gd name="connsiteY0" fmla="*/ 0 h 2192408"/>
                  <a:gd name="connsiteX1" fmla="*/ 4498061 w 4498061"/>
                  <a:gd name="connsiteY1" fmla="*/ 0 h 2192408"/>
                  <a:gd name="connsiteX2" fmla="*/ 4489445 w 4498061"/>
                  <a:gd name="connsiteY2" fmla="*/ 170624 h 2192408"/>
                  <a:gd name="connsiteX3" fmla="*/ 2249030 w 4498061"/>
                  <a:gd name="connsiteY3" fmla="*/ 2192408 h 2192408"/>
                  <a:gd name="connsiteX4" fmla="*/ 8615 w 4498061"/>
                  <a:gd name="connsiteY4" fmla="*/ 170624 h 2192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8061" h="2192408">
                    <a:moveTo>
                      <a:pt x="0" y="0"/>
                    </a:moveTo>
                    <a:lnTo>
                      <a:pt x="4498061" y="0"/>
                    </a:lnTo>
                    <a:lnTo>
                      <a:pt x="4489445" y="170624"/>
                    </a:lnTo>
                    <a:cubicBezTo>
                      <a:pt x="4374118" y="1306230"/>
                      <a:pt x="3415063" y="2192408"/>
                      <a:pt x="2249030" y="2192408"/>
                    </a:cubicBezTo>
                    <a:cubicBezTo>
                      <a:pt x="1082998" y="2192408"/>
                      <a:pt x="123943" y="1306230"/>
                      <a:pt x="8615" y="170624"/>
                    </a:cubicBez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任意多边形: 形状 32"/>
              <p:cNvSpPr/>
              <p:nvPr userDrawn="1">
                <p:custDataLst>
                  <p:tags r:id="rId5"/>
                </p:custDataLst>
              </p:nvPr>
            </p:nvSpPr>
            <p:spPr>
              <a:xfrm>
                <a:off x="1465625" y="5164237"/>
                <a:ext cx="3559491" cy="1693763"/>
              </a:xfrm>
              <a:custGeom>
                <a:avLst/>
                <a:gdLst>
                  <a:gd name="connsiteX0" fmla="*/ 1779745 w 3559491"/>
                  <a:gd name="connsiteY0" fmla="*/ 0 h 1693763"/>
                  <a:gd name="connsiteX1" fmla="*/ 3554851 w 3559491"/>
                  <a:gd name="connsiteY1" fmla="*/ 1601882 h 1693763"/>
                  <a:gd name="connsiteX2" fmla="*/ 3559491 w 3559491"/>
                  <a:gd name="connsiteY2" fmla="*/ 1693763 h 1693763"/>
                  <a:gd name="connsiteX3" fmla="*/ 0 w 3559491"/>
                  <a:gd name="connsiteY3" fmla="*/ 1693763 h 1693763"/>
                  <a:gd name="connsiteX4" fmla="*/ 4639 w 3559491"/>
                  <a:gd name="connsiteY4" fmla="*/ 1601882 h 1693763"/>
                  <a:gd name="connsiteX5" fmla="*/ 1779745 w 3559491"/>
                  <a:gd name="connsiteY5" fmla="*/ 0 h 1693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59491" h="1693763">
                    <a:moveTo>
                      <a:pt x="1779745" y="0"/>
                    </a:moveTo>
                    <a:cubicBezTo>
                      <a:pt x="2703606" y="0"/>
                      <a:pt x="3463476" y="702129"/>
                      <a:pt x="3554851" y="1601882"/>
                    </a:cubicBezTo>
                    <a:lnTo>
                      <a:pt x="3559491" y="1693763"/>
                    </a:lnTo>
                    <a:lnTo>
                      <a:pt x="0" y="1693763"/>
                    </a:lnTo>
                    <a:lnTo>
                      <a:pt x="4639" y="1601882"/>
                    </a:lnTo>
                    <a:cubicBezTo>
                      <a:pt x="96014" y="702129"/>
                      <a:pt x="855884" y="0"/>
                      <a:pt x="1779745" y="0"/>
                    </a:cubicBezTo>
                    <a:close/>
                  </a:path>
                </a:pathLst>
              </a:custGeom>
              <a:solidFill>
                <a:schemeClr val="accent6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4" name="矩形 33"/>
              <p:cNvSpPr/>
              <p:nvPr userDrawn="1">
                <p:custDataLst>
                  <p:tags r:id="rId6"/>
                </p:custDataLst>
              </p:nvPr>
            </p:nvSpPr>
            <p:spPr>
              <a:xfrm>
                <a:off x="1074934" y="0"/>
                <a:ext cx="2379466" cy="1660525"/>
              </a:xfrm>
              <a:prstGeom prst="rect">
                <a:avLst/>
              </a:prstGeom>
              <a:solidFill>
                <a:schemeClr val="tx2">
                  <a:alpha val="5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矩形 34"/>
              <p:cNvSpPr/>
              <p:nvPr userDrawn="1">
                <p:custDataLst>
                  <p:tags r:id="rId7"/>
                </p:custDataLst>
              </p:nvPr>
            </p:nvSpPr>
            <p:spPr>
              <a:xfrm>
                <a:off x="8075999" y="5283200"/>
                <a:ext cx="3168263" cy="1584960"/>
              </a:xfrm>
              <a:prstGeom prst="rect">
                <a:avLst/>
              </a:prstGeom>
              <a:solidFill>
                <a:schemeClr val="tx2">
                  <a:alpha val="5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 userDrawn="1"/>
          </p:nvGrpSpPr>
          <p:grpSpPr>
            <a:xfrm>
              <a:off x="383382" y="4958557"/>
              <a:ext cx="521493" cy="428627"/>
              <a:chOff x="383382" y="4958557"/>
              <a:chExt cx="521493" cy="428627"/>
            </a:xfrm>
          </p:grpSpPr>
          <p:cxnSp>
            <p:nvCxnSpPr>
              <p:cNvPr id="29" name="直接连接符 28"/>
              <p:cNvCxnSpPr/>
              <p:nvPr userDrawn="1">
                <p:custDataLst>
                  <p:tags r:id="rId8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/>
              <p:nvPr userDrawn="1">
                <p:custDataLst>
                  <p:tags r:id="rId9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/>
              <p:nvPr userDrawn="1">
                <p:custDataLst>
                  <p:tags r:id="rId10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组合 12"/>
            <p:cNvGrpSpPr/>
            <p:nvPr userDrawn="1"/>
          </p:nvGrpSpPr>
          <p:grpSpPr>
            <a:xfrm rot="5400000">
              <a:off x="7319943" y="6431755"/>
              <a:ext cx="423862" cy="428627"/>
              <a:chOff x="383382" y="4958557"/>
              <a:chExt cx="521493" cy="428627"/>
            </a:xfrm>
          </p:grpSpPr>
          <p:cxnSp>
            <p:nvCxnSpPr>
              <p:cNvPr id="26" name="直接连接符 25"/>
              <p:cNvCxnSpPr/>
              <p:nvPr userDrawn="1">
                <p:custDataLst>
                  <p:tags r:id="rId11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/>
              <p:nvPr userDrawn="1">
                <p:custDataLst>
                  <p:tags r:id="rId12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/>
              <p:cNvCxnSpPr/>
              <p:nvPr userDrawn="1">
                <p:custDataLst>
                  <p:tags r:id="rId13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组合 13"/>
            <p:cNvGrpSpPr/>
            <p:nvPr userDrawn="1"/>
          </p:nvGrpSpPr>
          <p:grpSpPr>
            <a:xfrm rot="5400000">
              <a:off x="5744084" y="14288"/>
              <a:ext cx="457202" cy="428627"/>
              <a:chOff x="383382" y="4958557"/>
              <a:chExt cx="521493" cy="428627"/>
            </a:xfrm>
          </p:grpSpPr>
          <p:cxnSp>
            <p:nvCxnSpPr>
              <p:cNvPr id="23" name="直接连接符 22"/>
              <p:cNvCxnSpPr/>
              <p:nvPr userDrawn="1">
                <p:custDataLst>
                  <p:tags r:id="rId14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 userDrawn="1">
                <p:custDataLst>
                  <p:tags r:id="rId15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/>
              <p:nvPr userDrawn="1">
                <p:custDataLst>
                  <p:tags r:id="rId16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组合 14"/>
            <p:cNvGrpSpPr/>
            <p:nvPr userDrawn="1"/>
          </p:nvGrpSpPr>
          <p:grpSpPr>
            <a:xfrm>
              <a:off x="1844952" y="1028704"/>
              <a:ext cx="8494436" cy="1579353"/>
              <a:chOff x="1844952" y="1028704"/>
              <a:chExt cx="8494436" cy="1579353"/>
            </a:xfrm>
          </p:grpSpPr>
          <p:cxnSp>
            <p:nvCxnSpPr>
              <p:cNvPr id="20" name="直接连接符 19"/>
              <p:cNvCxnSpPr/>
              <p:nvPr userDrawn="1">
                <p:custDataLst>
                  <p:tags r:id="rId17"/>
                </p:custDataLst>
              </p:nvPr>
            </p:nvCxnSpPr>
            <p:spPr>
              <a:xfrm flipV="1">
                <a:off x="1881257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 userDrawn="1">
                <p:custDataLst>
                  <p:tags r:id="rId18"/>
                </p:custDataLst>
              </p:nvPr>
            </p:nvCxnSpPr>
            <p:spPr>
              <a:xfrm flipV="1">
                <a:off x="10308674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 userDrawn="1">
                <p:custDataLst>
                  <p:tags r:id="rId19"/>
                </p:custDataLst>
              </p:nvPr>
            </p:nvCxnSpPr>
            <p:spPr>
              <a:xfrm flipH="1">
                <a:off x="1844952" y="1028704"/>
                <a:ext cx="8494436" cy="0"/>
              </a:xfrm>
              <a:prstGeom prst="line">
                <a:avLst/>
              </a:prstGeom>
              <a:ln w="63500">
                <a:gradFill flip="none" rotWithShape="1">
                  <a:gsLst>
                    <a:gs pos="0">
                      <a:schemeClr val="accent1"/>
                    </a:gs>
                    <a:gs pos="5800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chemeClr val="accent1"/>
                    </a:gs>
                  </a:gsLst>
                  <a:lin ang="0" scaled="0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组合 15"/>
            <p:cNvGrpSpPr/>
            <p:nvPr userDrawn="1"/>
          </p:nvGrpSpPr>
          <p:grpSpPr>
            <a:xfrm flipV="1">
              <a:off x="1844952" y="4074976"/>
              <a:ext cx="8494436" cy="1975897"/>
              <a:chOff x="1844952" y="1028704"/>
              <a:chExt cx="8494436" cy="1579353"/>
            </a:xfrm>
          </p:grpSpPr>
          <p:cxnSp>
            <p:nvCxnSpPr>
              <p:cNvPr id="17" name="直接连接符 16"/>
              <p:cNvCxnSpPr/>
              <p:nvPr userDrawn="1">
                <p:custDataLst>
                  <p:tags r:id="rId20"/>
                </p:custDataLst>
              </p:nvPr>
            </p:nvCxnSpPr>
            <p:spPr>
              <a:xfrm flipV="1">
                <a:off x="1881257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 userDrawn="1">
                <p:custDataLst>
                  <p:tags r:id="rId21"/>
                </p:custDataLst>
              </p:nvPr>
            </p:nvCxnSpPr>
            <p:spPr>
              <a:xfrm flipV="1">
                <a:off x="10308674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 userDrawn="1">
                <p:custDataLst>
                  <p:tags r:id="rId22"/>
                </p:custDataLst>
              </p:nvPr>
            </p:nvCxnSpPr>
            <p:spPr>
              <a:xfrm flipH="1">
                <a:off x="1844952" y="1028704"/>
                <a:ext cx="8494436" cy="0"/>
              </a:xfrm>
              <a:prstGeom prst="line">
                <a:avLst/>
              </a:prstGeom>
              <a:ln w="63500">
                <a:gradFill flip="none" rotWithShape="1">
                  <a:gsLst>
                    <a:gs pos="0">
                      <a:schemeClr val="accent1"/>
                    </a:gs>
                    <a:gs pos="5800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chemeClr val="accent1"/>
                    </a:gs>
                  </a:gsLst>
                  <a:lin ang="0" scaled="0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2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6"/>
            </p:custDataLst>
          </p:nvPr>
        </p:nvSpPr>
        <p:spPr>
          <a:xfrm>
            <a:off x="2815573" y="2943093"/>
            <a:ext cx="6560820" cy="1014730"/>
          </a:xfrm>
        </p:spPr>
        <p:txBody>
          <a:bodyPr vert="horz" lIns="90170" tIns="46990" rIns="90170" bIns="4699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1" i="0" u="none" strike="noStrike" kern="1200" cap="none" spc="6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/>
            <p:custDataLst>
              <p:tags r:id="rId27"/>
            </p:custDataLst>
          </p:nvPr>
        </p:nvSpPr>
        <p:spPr>
          <a:xfrm>
            <a:off x="2815573" y="4232960"/>
            <a:ext cx="6560820" cy="803497"/>
          </a:xfrm>
        </p:spPr>
        <p:txBody>
          <a:bodyPr lIns="90170" tIns="46990" rIns="90170" bIns="46990"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2"/>
            </p:custDataLst>
          </p:nvPr>
        </p:nvGrpSpPr>
        <p:grpSpPr>
          <a:xfrm rot="0">
            <a:off x="11310620" y="443230"/>
            <a:ext cx="521335" cy="428625"/>
            <a:chOff x="383382" y="4958557"/>
            <a:chExt cx="521493" cy="428627"/>
          </a:xfrm>
        </p:grpSpPr>
        <p:cxnSp>
          <p:nvCxnSpPr>
            <p:cNvPr id="15" name="直接连接符 14"/>
            <p:cNvCxnSpPr/>
            <p:nvPr userDrawn="1">
              <p:custDataLst>
                <p:tags r:id="rId3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 userDrawn="1">
              <p:custDataLst>
                <p:tags r:id="rId4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 userDrawn="1">
              <p:custDataLst>
                <p:tags r:id="rId5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任意多边形: 形状 17"/>
          <p:cNvSpPr/>
          <p:nvPr userDrawn="1">
            <p:custDataLst>
              <p:tags r:id="rId6"/>
            </p:custDataLst>
          </p:nvPr>
        </p:nvSpPr>
        <p:spPr>
          <a:xfrm rot="10800000">
            <a:off x="157480" y="6153785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292735" y="304165"/>
            <a:ext cx="11606530" cy="62496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" name="组合 21"/>
          <p:cNvGrpSpPr/>
          <p:nvPr userDrawn="1">
            <p:custDataLst>
              <p:tags r:id="rId3"/>
            </p:custDataLst>
          </p:nvPr>
        </p:nvGrpSpPr>
        <p:grpSpPr>
          <a:xfrm rot="0">
            <a:off x="11407140" y="450850"/>
            <a:ext cx="379095" cy="311785"/>
            <a:chOff x="383382" y="4958557"/>
            <a:chExt cx="521493" cy="428627"/>
          </a:xfrm>
        </p:grpSpPr>
        <p:cxnSp>
          <p:nvCxnSpPr>
            <p:cNvPr id="24" name="直接连接符 23"/>
            <p:cNvCxnSpPr/>
            <p:nvPr userDrawn="1">
              <p:custDataLst>
                <p:tags r:id="rId4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 userDrawn="1">
              <p:custDataLst>
                <p:tags r:id="rId5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 userDrawn="1">
              <p:custDataLst>
                <p:tags r:id="rId6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任意多边形: 形状 22"/>
          <p:cNvSpPr/>
          <p:nvPr userDrawn="1">
            <p:custDataLst>
              <p:tags r:id="rId7"/>
            </p:custDataLst>
          </p:nvPr>
        </p:nvSpPr>
        <p:spPr>
          <a:xfrm rot="10800000">
            <a:off x="398145" y="5849620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8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 userDrawn="1">
            <p:ph sz="quarter" idx="13"/>
            <p:custDataLst>
              <p:tags r:id="rId9"/>
            </p:custDataLst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grpSp>
        <p:nvGrpSpPr>
          <p:cNvPr id="24" name="组合 23"/>
          <p:cNvGrpSpPr/>
          <p:nvPr userDrawn="1">
            <p:custDataLst>
              <p:tags r:id="rId3"/>
            </p:custDataLst>
          </p:nvPr>
        </p:nvGrpSpPr>
        <p:grpSpPr>
          <a:xfrm rot="0">
            <a:off x="11310620" y="443230"/>
            <a:ext cx="521335" cy="428625"/>
            <a:chOff x="383382" y="4958557"/>
            <a:chExt cx="521493" cy="428627"/>
          </a:xfrm>
        </p:grpSpPr>
        <p:cxnSp>
          <p:nvCxnSpPr>
            <p:cNvPr id="26" name="直接连接符 25"/>
            <p:cNvCxnSpPr/>
            <p:nvPr userDrawn="1">
              <p:custDataLst>
                <p:tags r:id="rId4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 userDrawn="1">
              <p:custDataLst>
                <p:tags r:id="rId5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 userDrawn="1">
              <p:custDataLst>
                <p:tags r:id="rId6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任意多边形: 形状 24"/>
          <p:cNvSpPr/>
          <p:nvPr userDrawn="1">
            <p:custDataLst>
              <p:tags r:id="rId7"/>
            </p:custDataLst>
          </p:nvPr>
        </p:nvSpPr>
        <p:spPr>
          <a:xfrm rot="10800000">
            <a:off x="157480" y="6153785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8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12"/>
            </p:custDataLst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 userDrawn="1">
            <p:ph sz="quarter" idx="14"/>
            <p:custDataLst>
              <p:tags r:id="rId13"/>
            </p:custDataLst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grpSp>
        <p:nvGrpSpPr>
          <p:cNvPr id="12" name="组合 11"/>
          <p:cNvGrpSpPr/>
          <p:nvPr userDrawn="1">
            <p:custDataLst>
              <p:tags r:id="rId3"/>
            </p:custDataLst>
          </p:nvPr>
        </p:nvGrpSpPr>
        <p:grpSpPr>
          <a:xfrm rot="0">
            <a:off x="11310620" y="443230"/>
            <a:ext cx="521335" cy="428625"/>
            <a:chOff x="383382" y="4958557"/>
            <a:chExt cx="521493" cy="428627"/>
          </a:xfrm>
        </p:grpSpPr>
        <p:cxnSp>
          <p:nvCxnSpPr>
            <p:cNvPr id="14" name="直接连接符 13"/>
            <p:cNvCxnSpPr/>
            <p:nvPr userDrawn="1">
              <p:custDataLst>
                <p:tags r:id="rId4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 userDrawn="1">
              <p:custDataLst>
                <p:tags r:id="rId5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 userDrawn="1">
              <p:custDataLst>
                <p:tags r:id="rId6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任意多边形: 形状 12"/>
          <p:cNvSpPr/>
          <p:nvPr userDrawn="1">
            <p:custDataLst>
              <p:tags r:id="rId7"/>
            </p:custDataLst>
          </p:nvPr>
        </p:nvSpPr>
        <p:spPr>
          <a:xfrm rot="10800000">
            <a:off x="157480" y="6153785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2"/>
            </p:custDataLst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3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grpSp>
        <p:nvGrpSpPr>
          <p:cNvPr id="30" name="组合 29"/>
          <p:cNvGrpSpPr/>
          <p:nvPr userDrawn="1">
            <p:custDataLst>
              <p:tags r:id="rId3"/>
            </p:custDataLst>
          </p:nvPr>
        </p:nvGrpSpPr>
        <p:grpSpPr>
          <a:xfrm rot="0">
            <a:off x="11310620" y="443230"/>
            <a:ext cx="521335" cy="428625"/>
            <a:chOff x="383382" y="4958557"/>
            <a:chExt cx="521493" cy="428627"/>
          </a:xfrm>
        </p:grpSpPr>
        <p:cxnSp>
          <p:nvCxnSpPr>
            <p:cNvPr id="32" name="直接连接符 31"/>
            <p:cNvCxnSpPr/>
            <p:nvPr userDrawn="1">
              <p:custDataLst>
                <p:tags r:id="rId4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 userDrawn="1">
              <p:custDataLst>
                <p:tags r:id="rId5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 userDrawn="1">
              <p:custDataLst>
                <p:tags r:id="rId6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任意多边形: 形状 30"/>
          <p:cNvSpPr/>
          <p:nvPr userDrawn="1">
            <p:custDataLst>
              <p:tags r:id="rId7"/>
            </p:custDataLst>
          </p:nvPr>
        </p:nvSpPr>
        <p:spPr>
          <a:xfrm rot="10800000">
            <a:off x="157480" y="6153785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8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 userDrawn="1">
            <p:ph sz="quarter" idx="13"/>
            <p:custDataLst>
              <p:tags r:id="rId12"/>
            </p:custDataLst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 userDrawn="1">
            <p:ph type="body" sz="quarter" idx="14"/>
            <p:custDataLst>
              <p:tags r:id="rId13"/>
            </p:custDataLst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3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 userDrawn="1">
            <p:ph sz="quarter" idx="13"/>
            <p:custDataLst>
              <p:tags r:id="rId7"/>
            </p:custDataLst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 userDrawn="1">
            <p:ph sz="quarter" idx="14"/>
            <p:custDataLst>
              <p:tags r:id="rId8"/>
            </p:custDataLst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 userDrawn="1">
            <p:ph type="body" sz="quarter" idx="15"/>
            <p:custDataLst>
              <p:tags r:id="rId9"/>
            </p:custDataLst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 userDrawn="1">
            <p:ph type="body" sz="quarter" idx="16"/>
            <p:custDataLst>
              <p:tags r:id="rId10"/>
            </p:custDataLst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pSp>
        <p:nvGrpSpPr>
          <p:cNvPr id="23" name="组合 22"/>
          <p:cNvGrpSpPr/>
          <p:nvPr userDrawn="1">
            <p:custDataLst>
              <p:tags r:id="rId11"/>
            </p:custDataLst>
          </p:nvPr>
        </p:nvGrpSpPr>
        <p:grpSpPr>
          <a:xfrm rot="0">
            <a:off x="11310620" y="443230"/>
            <a:ext cx="521335" cy="428625"/>
            <a:chOff x="383382" y="4958557"/>
            <a:chExt cx="521493" cy="428627"/>
          </a:xfrm>
        </p:grpSpPr>
        <p:cxnSp>
          <p:nvCxnSpPr>
            <p:cNvPr id="25" name="直接连接符 24"/>
            <p:cNvCxnSpPr/>
            <p:nvPr userDrawn="1">
              <p:custDataLst>
                <p:tags r:id="rId12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 userDrawn="1">
              <p:custDataLst>
                <p:tags r:id="rId13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 userDrawn="1">
              <p:custDataLst>
                <p:tags r:id="rId14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任意多边形: 形状 23"/>
          <p:cNvSpPr/>
          <p:nvPr userDrawn="1">
            <p:custDataLst>
              <p:tags r:id="rId15"/>
            </p:custDataLst>
          </p:nvPr>
        </p:nvSpPr>
        <p:spPr>
          <a:xfrm rot="10800000">
            <a:off x="157480" y="6153785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任意多边形: 形状 62"/>
          <p:cNvSpPr/>
          <p:nvPr userDrawn="1">
            <p:custDataLst>
              <p:tags r:id="rId2"/>
            </p:custDataLst>
          </p:nvPr>
        </p:nvSpPr>
        <p:spPr>
          <a:xfrm>
            <a:off x="6471920" y="0"/>
            <a:ext cx="4498340" cy="219265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任意多边形: 形状 63"/>
          <p:cNvSpPr/>
          <p:nvPr userDrawn="1">
            <p:custDataLst>
              <p:tags r:id="rId3"/>
            </p:custDataLst>
          </p:nvPr>
        </p:nvSpPr>
        <p:spPr>
          <a:xfrm>
            <a:off x="1465580" y="5164455"/>
            <a:ext cx="3559175" cy="1693545"/>
          </a:xfrm>
          <a:custGeom>
            <a:avLst/>
            <a:gdLst>
              <a:gd name="connsiteX0" fmla="*/ 1779745 w 3559491"/>
              <a:gd name="connsiteY0" fmla="*/ 0 h 1693763"/>
              <a:gd name="connsiteX1" fmla="*/ 3554851 w 3559491"/>
              <a:gd name="connsiteY1" fmla="*/ 1601882 h 1693763"/>
              <a:gd name="connsiteX2" fmla="*/ 3559491 w 3559491"/>
              <a:gd name="connsiteY2" fmla="*/ 1693763 h 1693763"/>
              <a:gd name="connsiteX3" fmla="*/ 0 w 3559491"/>
              <a:gd name="connsiteY3" fmla="*/ 1693763 h 1693763"/>
              <a:gd name="connsiteX4" fmla="*/ 4639 w 3559491"/>
              <a:gd name="connsiteY4" fmla="*/ 1601882 h 1693763"/>
              <a:gd name="connsiteX5" fmla="*/ 1779745 w 3559491"/>
              <a:gd name="connsiteY5" fmla="*/ 0 h 1693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59491" h="1693763">
                <a:moveTo>
                  <a:pt x="1779745" y="0"/>
                </a:moveTo>
                <a:cubicBezTo>
                  <a:pt x="2703606" y="0"/>
                  <a:pt x="3463476" y="702129"/>
                  <a:pt x="3554851" y="1601882"/>
                </a:cubicBezTo>
                <a:lnTo>
                  <a:pt x="3559491" y="1693763"/>
                </a:lnTo>
                <a:lnTo>
                  <a:pt x="0" y="1693763"/>
                </a:lnTo>
                <a:lnTo>
                  <a:pt x="4639" y="1601882"/>
                </a:lnTo>
                <a:cubicBezTo>
                  <a:pt x="96014" y="702129"/>
                  <a:pt x="855884" y="0"/>
                  <a:pt x="1779745" y="0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>
            <p:custDataLst>
              <p:tags r:id="rId4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5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9"/>
            </p:custDataLst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组合 55"/>
          <p:cNvGrpSpPr/>
          <p:nvPr userDrawn="1">
            <p:custDataLst>
              <p:tags r:id="rId2"/>
            </p:custDataLst>
          </p:nvPr>
        </p:nvGrpSpPr>
        <p:grpSpPr>
          <a:xfrm>
            <a:off x="383382" y="0"/>
            <a:ext cx="10860880" cy="6868160"/>
            <a:chOff x="383382" y="0"/>
            <a:chExt cx="10860880" cy="6868160"/>
          </a:xfrm>
        </p:grpSpPr>
        <p:grpSp>
          <p:nvGrpSpPr>
            <p:cNvPr id="55" name="组合 54"/>
            <p:cNvGrpSpPr/>
            <p:nvPr userDrawn="1"/>
          </p:nvGrpSpPr>
          <p:grpSpPr>
            <a:xfrm>
              <a:off x="1074934" y="0"/>
              <a:ext cx="10169328" cy="6868160"/>
              <a:chOff x="1074934" y="0"/>
              <a:chExt cx="10169328" cy="6868160"/>
            </a:xfrm>
          </p:grpSpPr>
          <p:sp>
            <p:nvSpPr>
              <p:cNvPr id="11" name="任意多边形: 形状 10"/>
              <p:cNvSpPr/>
              <p:nvPr userDrawn="1">
                <p:custDataLst>
                  <p:tags r:id="rId3"/>
                </p:custDataLst>
              </p:nvPr>
            </p:nvSpPr>
            <p:spPr>
              <a:xfrm>
                <a:off x="6471729" y="0"/>
                <a:ext cx="4498061" cy="2192408"/>
              </a:xfrm>
              <a:custGeom>
                <a:avLst/>
                <a:gdLst>
                  <a:gd name="connsiteX0" fmla="*/ 0 w 4498061"/>
                  <a:gd name="connsiteY0" fmla="*/ 0 h 2192408"/>
                  <a:gd name="connsiteX1" fmla="*/ 4498061 w 4498061"/>
                  <a:gd name="connsiteY1" fmla="*/ 0 h 2192408"/>
                  <a:gd name="connsiteX2" fmla="*/ 4489445 w 4498061"/>
                  <a:gd name="connsiteY2" fmla="*/ 170624 h 2192408"/>
                  <a:gd name="connsiteX3" fmla="*/ 2249030 w 4498061"/>
                  <a:gd name="connsiteY3" fmla="*/ 2192408 h 2192408"/>
                  <a:gd name="connsiteX4" fmla="*/ 8615 w 4498061"/>
                  <a:gd name="connsiteY4" fmla="*/ 170624 h 2192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8061" h="2192408">
                    <a:moveTo>
                      <a:pt x="0" y="0"/>
                    </a:moveTo>
                    <a:lnTo>
                      <a:pt x="4498061" y="0"/>
                    </a:lnTo>
                    <a:lnTo>
                      <a:pt x="4489445" y="170624"/>
                    </a:lnTo>
                    <a:cubicBezTo>
                      <a:pt x="4374118" y="1306230"/>
                      <a:pt x="3415063" y="2192408"/>
                      <a:pt x="2249030" y="2192408"/>
                    </a:cubicBezTo>
                    <a:cubicBezTo>
                      <a:pt x="1082998" y="2192408"/>
                      <a:pt x="123943" y="1306230"/>
                      <a:pt x="8615" y="170624"/>
                    </a:cubicBez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任意多边形: 形状 12"/>
              <p:cNvSpPr/>
              <p:nvPr userDrawn="1">
                <p:custDataLst>
                  <p:tags r:id="rId4"/>
                </p:custDataLst>
              </p:nvPr>
            </p:nvSpPr>
            <p:spPr>
              <a:xfrm>
                <a:off x="1465625" y="5164237"/>
                <a:ext cx="3559491" cy="1693763"/>
              </a:xfrm>
              <a:custGeom>
                <a:avLst/>
                <a:gdLst>
                  <a:gd name="connsiteX0" fmla="*/ 1779745 w 3559491"/>
                  <a:gd name="connsiteY0" fmla="*/ 0 h 1693763"/>
                  <a:gd name="connsiteX1" fmla="*/ 3554851 w 3559491"/>
                  <a:gd name="connsiteY1" fmla="*/ 1601882 h 1693763"/>
                  <a:gd name="connsiteX2" fmla="*/ 3559491 w 3559491"/>
                  <a:gd name="connsiteY2" fmla="*/ 1693763 h 1693763"/>
                  <a:gd name="connsiteX3" fmla="*/ 0 w 3559491"/>
                  <a:gd name="connsiteY3" fmla="*/ 1693763 h 1693763"/>
                  <a:gd name="connsiteX4" fmla="*/ 4639 w 3559491"/>
                  <a:gd name="connsiteY4" fmla="*/ 1601882 h 1693763"/>
                  <a:gd name="connsiteX5" fmla="*/ 1779745 w 3559491"/>
                  <a:gd name="connsiteY5" fmla="*/ 0 h 1693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59491" h="1693763">
                    <a:moveTo>
                      <a:pt x="1779745" y="0"/>
                    </a:moveTo>
                    <a:cubicBezTo>
                      <a:pt x="2703606" y="0"/>
                      <a:pt x="3463476" y="702129"/>
                      <a:pt x="3554851" y="1601882"/>
                    </a:cubicBezTo>
                    <a:lnTo>
                      <a:pt x="3559491" y="1693763"/>
                    </a:lnTo>
                    <a:lnTo>
                      <a:pt x="0" y="1693763"/>
                    </a:lnTo>
                    <a:lnTo>
                      <a:pt x="4639" y="1601882"/>
                    </a:lnTo>
                    <a:cubicBezTo>
                      <a:pt x="96014" y="702129"/>
                      <a:pt x="855884" y="0"/>
                      <a:pt x="1779745" y="0"/>
                    </a:cubicBezTo>
                    <a:close/>
                  </a:path>
                </a:pathLst>
              </a:custGeom>
              <a:solidFill>
                <a:schemeClr val="accent6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" name="矩形 7"/>
              <p:cNvSpPr/>
              <p:nvPr userDrawn="1">
                <p:custDataLst>
                  <p:tags r:id="rId5"/>
                </p:custDataLst>
              </p:nvPr>
            </p:nvSpPr>
            <p:spPr>
              <a:xfrm>
                <a:off x="1074934" y="0"/>
                <a:ext cx="2379466" cy="1660525"/>
              </a:xfrm>
              <a:prstGeom prst="rect">
                <a:avLst/>
              </a:prstGeom>
              <a:solidFill>
                <a:schemeClr val="tx2">
                  <a:alpha val="5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矩形 14"/>
              <p:cNvSpPr/>
              <p:nvPr userDrawn="1">
                <p:custDataLst>
                  <p:tags r:id="rId6"/>
                </p:custDataLst>
              </p:nvPr>
            </p:nvSpPr>
            <p:spPr>
              <a:xfrm>
                <a:off x="8075999" y="5283200"/>
                <a:ext cx="3168263" cy="1584960"/>
              </a:xfrm>
              <a:prstGeom prst="rect">
                <a:avLst/>
              </a:prstGeom>
              <a:solidFill>
                <a:schemeClr val="tx2">
                  <a:alpha val="5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 userDrawn="1"/>
          </p:nvGrpSpPr>
          <p:grpSpPr>
            <a:xfrm>
              <a:off x="383382" y="4958557"/>
              <a:ext cx="521493" cy="428627"/>
              <a:chOff x="383382" y="4958557"/>
              <a:chExt cx="521493" cy="428627"/>
            </a:xfrm>
          </p:grpSpPr>
          <p:cxnSp>
            <p:nvCxnSpPr>
              <p:cNvPr id="12" name="直接连接符 11"/>
              <p:cNvCxnSpPr/>
              <p:nvPr userDrawn="1">
                <p:custDataLst>
                  <p:tags r:id="rId7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 userDrawn="1">
                <p:custDataLst>
                  <p:tags r:id="rId8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 userDrawn="1">
                <p:custDataLst>
                  <p:tags r:id="rId9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组合 27"/>
            <p:cNvGrpSpPr/>
            <p:nvPr userDrawn="1"/>
          </p:nvGrpSpPr>
          <p:grpSpPr>
            <a:xfrm rot="5400000">
              <a:off x="7319943" y="6431755"/>
              <a:ext cx="423862" cy="428627"/>
              <a:chOff x="383382" y="4958557"/>
              <a:chExt cx="521493" cy="428627"/>
            </a:xfrm>
          </p:grpSpPr>
          <p:cxnSp>
            <p:nvCxnSpPr>
              <p:cNvPr id="29" name="直接连接符 28"/>
              <p:cNvCxnSpPr/>
              <p:nvPr userDrawn="1">
                <p:custDataLst>
                  <p:tags r:id="rId10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/>
              <p:nvPr userDrawn="1">
                <p:custDataLst>
                  <p:tags r:id="rId11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/>
              <p:nvPr userDrawn="1">
                <p:custDataLst>
                  <p:tags r:id="rId12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组合 31"/>
            <p:cNvGrpSpPr/>
            <p:nvPr userDrawn="1"/>
          </p:nvGrpSpPr>
          <p:grpSpPr>
            <a:xfrm rot="5400000">
              <a:off x="5744084" y="14288"/>
              <a:ext cx="457202" cy="428627"/>
              <a:chOff x="383382" y="4958557"/>
              <a:chExt cx="521493" cy="428627"/>
            </a:xfrm>
          </p:grpSpPr>
          <p:cxnSp>
            <p:nvCxnSpPr>
              <p:cNvPr id="33" name="直接连接符 32"/>
              <p:cNvCxnSpPr/>
              <p:nvPr userDrawn="1">
                <p:custDataLst>
                  <p:tags r:id="rId13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 userDrawn="1">
                <p:custDataLst>
                  <p:tags r:id="rId14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/>
              <p:nvPr userDrawn="1">
                <p:custDataLst>
                  <p:tags r:id="rId15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组合 49"/>
            <p:cNvGrpSpPr/>
            <p:nvPr userDrawn="1"/>
          </p:nvGrpSpPr>
          <p:grpSpPr>
            <a:xfrm>
              <a:off x="1844952" y="1028704"/>
              <a:ext cx="8494436" cy="1579353"/>
              <a:chOff x="1844952" y="1028704"/>
              <a:chExt cx="8494436" cy="1579353"/>
            </a:xfrm>
          </p:grpSpPr>
          <p:cxnSp>
            <p:nvCxnSpPr>
              <p:cNvPr id="44" name="直接连接符 43"/>
              <p:cNvCxnSpPr/>
              <p:nvPr userDrawn="1">
                <p:custDataLst>
                  <p:tags r:id="rId16"/>
                </p:custDataLst>
              </p:nvPr>
            </p:nvCxnSpPr>
            <p:spPr>
              <a:xfrm flipV="1">
                <a:off x="1881257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连接符 44"/>
              <p:cNvCxnSpPr/>
              <p:nvPr userDrawn="1">
                <p:custDataLst>
                  <p:tags r:id="rId17"/>
                </p:custDataLst>
              </p:nvPr>
            </p:nvCxnSpPr>
            <p:spPr>
              <a:xfrm flipV="1">
                <a:off x="10308674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/>
              <p:cNvCxnSpPr/>
              <p:nvPr userDrawn="1">
                <p:custDataLst>
                  <p:tags r:id="rId18"/>
                </p:custDataLst>
              </p:nvPr>
            </p:nvCxnSpPr>
            <p:spPr>
              <a:xfrm flipH="1">
                <a:off x="1844952" y="1028704"/>
                <a:ext cx="8494436" cy="0"/>
              </a:xfrm>
              <a:prstGeom prst="line">
                <a:avLst/>
              </a:prstGeom>
              <a:ln w="63500">
                <a:gradFill flip="none" rotWithShape="1">
                  <a:gsLst>
                    <a:gs pos="0">
                      <a:schemeClr val="accent1"/>
                    </a:gs>
                    <a:gs pos="5800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chemeClr val="accent1"/>
                    </a:gs>
                  </a:gsLst>
                  <a:lin ang="0" scaled="0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1" name="组合 50"/>
            <p:cNvGrpSpPr/>
            <p:nvPr userDrawn="1"/>
          </p:nvGrpSpPr>
          <p:grpSpPr>
            <a:xfrm flipV="1">
              <a:off x="1844952" y="4074976"/>
              <a:ext cx="8494436" cy="1975897"/>
              <a:chOff x="1844952" y="1028704"/>
              <a:chExt cx="8494436" cy="1579353"/>
            </a:xfrm>
          </p:grpSpPr>
          <p:cxnSp>
            <p:nvCxnSpPr>
              <p:cNvPr id="52" name="直接连接符 51"/>
              <p:cNvCxnSpPr/>
              <p:nvPr userDrawn="1">
                <p:custDataLst>
                  <p:tags r:id="rId19"/>
                </p:custDataLst>
              </p:nvPr>
            </p:nvCxnSpPr>
            <p:spPr>
              <a:xfrm flipV="1">
                <a:off x="1881257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/>
              <p:nvPr userDrawn="1">
                <p:custDataLst>
                  <p:tags r:id="rId20"/>
                </p:custDataLst>
              </p:nvPr>
            </p:nvCxnSpPr>
            <p:spPr>
              <a:xfrm flipV="1">
                <a:off x="10308674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/>
              <p:nvPr userDrawn="1">
                <p:custDataLst>
                  <p:tags r:id="rId21"/>
                </p:custDataLst>
              </p:nvPr>
            </p:nvCxnSpPr>
            <p:spPr>
              <a:xfrm flipH="1">
                <a:off x="1844952" y="1028704"/>
                <a:ext cx="8494436" cy="0"/>
              </a:xfrm>
              <a:prstGeom prst="line">
                <a:avLst/>
              </a:prstGeom>
              <a:ln w="63500">
                <a:gradFill flip="none" rotWithShape="1">
                  <a:gsLst>
                    <a:gs pos="0">
                      <a:schemeClr val="accent1"/>
                    </a:gs>
                    <a:gs pos="5800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chemeClr val="accent1"/>
                    </a:gs>
                  </a:gsLst>
                  <a:lin ang="0" scaled="0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2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23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2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5"/>
            </p:custDataLst>
          </p:nvPr>
        </p:nvSpPr>
        <p:spPr>
          <a:xfrm>
            <a:off x="3002280" y="2868135"/>
            <a:ext cx="6187440" cy="1068070"/>
          </a:xfrm>
        </p:spPr>
        <p:txBody>
          <a:bodyPr lIns="90170" tIns="46990" rIns="90170" bIns="46990" anchor="b" anchorCtr="0">
            <a:normAutofit/>
          </a:bodyPr>
          <a:lstStyle>
            <a:lvl1pPr algn="ctr">
              <a:defRPr sz="6000" spc="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6"/>
            </p:custDataLst>
          </p:nvPr>
        </p:nvSpPr>
        <p:spPr>
          <a:xfrm>
            <a:off x="3002280" y="4119497"/>
            <a:ext cx="6187442" cy="395196"/>
          </a:xfrm>
        </p:spPr>
        <p:txBody>
          <a:bodyPr lIns="90170" tIns="46990" rIns="90170" bIns="4699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0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cxnSp>
        <p:nvCxnSpPr>
          <p:cNvPr id="40" name="直接连接符 39"/>
          <p:cNvCxnSpPr/>
          <p:nvPr userDrawn="1">
            <p:custDataLst>
              <p:tags r:id="rId27"/>
            </p:custDataLst>
          </p:nvPr>
        </p:nvCxnSpPr>
        <p:spPr>
          <a:xfrm>
            <a:off x="3683000" y="3997347"/>
            <a:ext cx="4806950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57000">
                  <a:schemeClr val="accent1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28"/>
            </p:custDataLst>
          </p:nvPr>
        </p:nvSpPr>
        <p:spPr>
          <a:xfrm>
            <a:off x="3600547" y="4646768"/>
            <a:ext cx="2023152" cy="32921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36" name="文本占位符 4"/>
          <p:cNvSpPr>
            <a:spLocks noGrp="1"/>
          </p:cNvSpPr>
          <p:nvPr>
            <p:ph type="body" sz="quarter" idx="14" hasCustomPrompt="1"/>
            <p:custDataLst>
              <p:tags r:id="rId29"/>
            </p:custDataLst>
          </p:nvPr>
        </p:nvSpPr>
        <p:spPr>
          <a:xfrm>
            <a:off x="6566233" y="4646768"/>
            <a:ext cx="2023152" cy="329211"/>
          </a:xfrm>
        </p:spPr>
        <p:txBody>
          <a:bodyPr/>
          <a:lstStyle>
            <a:lvl1pPr marL="0" indent="0" algn="r">
              <a:buNone/>
              <a:defRPr/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>
            <p:custDataLst>
              <p:tags r:id="rId2"/>
            </p:custDataLst>
          </p:nvPr>
        </p:nvGrpSpPr>
        <p:grpSpPr>
          <a:xfrm>
            <a:off x="157618" y="443230"/>
            <a:ext cx="11674475" cy="6414770"/>
            <a:chOff x="157618" y="443230"/>
            <a:chExt cx="11674475" cy="6414770"/>
          </a:xfrm>
        </p:grpSpPr>
        <p:grpSp>
          <p:nvGrpSpPr>
            <p:cNvPr id="8" name="组合 7"/>
            <p:cNvGrpSpPr/>
            <p:nvPr userDrawn="1"/>
          </p:nvGrpSpPr>
          <p:grpSpPr>
            <a:xfrm>
              <a:off x="11310600" y="443230"/>
              <a:ext cx="521493" cy="428627"/>
              <a:chOff x="383382" y="4958557"/>
              <a:chExt cx="521493" cy="428627"/>
            </a:xfrm>
          </p:grpSpPr>
          <p:cxnSp>
            <p:nvCxnSpPr>
              <p:cNvPr id="10" name="直接连接符 9"/>
              <p:cNvCxnSpPr/>
              <p:nvPr userDrawn="1">
                <p:custDataLst>
                  <p:tags r:id="rId3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/>
              <p:cNvCxnSpPr/>
              <p:nvPr userDrawn="1">
                <p:custDataLst>
                  <p:tags r:id="rId4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/>
              <p:nvPr userDrawn="1">
                <p:custDataLst>
                  <p:tags r:id="rId5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任意多边形: 形状 8"/>
            <p:cNvSpPr/>
            <p:nvPr userDrawn="1">
              <p:custDataLst>
                <p:tags r:id="rId6"/>
              </p:custDataLst>
            </p:nvPr>
          </p:nvSpPr>
          <p:spPr>
            <a:xfrm rot="10800000">
              <a:off x="157618" y="6154057"/>
              <a:ext cx="1444247" cy="703943"/>
            </a:xfrm>
            <a:custGeom>
              <a:avLst/>
              <a:gdLst>
                <a:gd name="connsiteX0" fmla="*/ 0 w 4498061"/>
                <a:gd name="connsiteY0" fmla="*/ 0 h 2192408"/>
                <a:gd name="connsiteX1" fmla="*/ 4498061 w 4498061"/>
                <a:gd name="connsiteY1" fmla="*/ 0 h 2192408"/>
                <a:gd name="connsiteX2" fmla="*/ 4489445 w 4498061"/>
                <a:gd name="connsiteY2" fmla="*/ 170624 h 2192408"/>
                <a:gd name="connsiteX3" fmla="*/ 2249030 w 4498061"/>
                <a:gd name="connsiteY3" fmla="*/ 2192408 h 2192408"/>
                <a:gd name="connsiteX4" fmla="*/ 8615 w 4498061"/>
                <a:gd name="connsiteY4" fmla="*/ 170624 h 219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61" h="2192408">
                  <a:moveTo>
                    <a:pt x="0" y="0"/>
                  </a:moveTo>
                  <a:lnTo>
                    <a:pt x="4498061" y="0"/>
                  </a:lnTo>
                  <a:lnTo>
                    <a:pt x="4489445" y="170624"/>
                  </a:lnTo>
                  <a:cubicBezTo>
                    <a:pt x="4374118" y="1306230"/>
                    <a:pt x="3415063" y="2192408"/>
                    <a:pt x="2249030" y="2192408"/>
                  </a:cubicBezTo>
                  <a:cubicBezTo>
                    <a:pt x="1082998" y="2192408"/>
                    <a:pt x="123943" y="1306230"/>
                    <a:pt x="8615" y="170624"/>
                  </a:cubicBezTo>
                  <a:close/>
                </a:path>
              </a:pathLst>
            </a:cu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8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2"/>
            </p:custDataLst>
          </p:nvPr>
        </p:nvGrpSpPr>
        <p:grpSpPr>
          <a:xfrm>
            <a:off x="383382" y="0"/>
            <a:ext cx="10860880" cy="6868160"/>
            <a:chOff x="383382" y="0"/>
            <a:chExt cx="10860880" cy="6868160"/>
          </a:xfrm>
        </p:grpSpPr>
        <p:grpSp>
          <p:nvGrpSpPr>
            <p:cNvPr id="10" name="组合 9"/>
            <p:cNvGrpSpPr/>
            <p:nvPr userDrawn="1"/>
          </p:nvGrpSpPr>
          <p:grpSpPr>
            <a:xfrm>
              <a:off x="1074934" y="0"/>
              <a:ext cx="10169328" cy="6868160"/>
              <a:chOff x="1074934" y="0"/>
              <a:chExt cx="10169328" cy="6868160"/>
            </a:xfrm>
          </p:grpSpPr>
          <p:sp>
            <p:nvSpPr>
              <p:cNvPr id="31" name="任意多边形: 形状 30"/>
              <p:cNvSpPr/>
              <p:nvPr userDrawn="1">
                <p:custDataLst>
                  <p:tags r:id="rId3"/>
                </p:custDataLst>
              </p:nvPr>
            </p:nvSpPr>
            <p:spPr>
              <a:xfrm>
                <a:off x="6471729" y="0"/>
                <a:ext cx="4498061" cy="2192408"/>
              </a:xfrm>
              <a:custGeom>
                <a:avLst/>
                <a:gdLst>
                  <a:gd name="connsiteX0" fmla="*/ 0 w 4498061"/>
                  <a:gd name="connsiteY0" fmla="*/ 0 h 2192408"/>
                  <a:gd name="connsiteX1" fmla="*/ 4498061 w 4498061"/>
                  <a:gd name="connsiteY1" fmla="*/ 0 h 2192408"/>
                  <a:gd name="connsiteX2" fmla="*/ 4489445 w 4498061"/>
                  <a:gd name="connsiteY2" fmla="*/ 170624 h 2192408"/>
                  <a:gd name="connsiteX3" fmla="*/ 2249030 w 4498061"/>
                  <a:gd name="connsiteY3" fmla="*/ 2192408 h 2192408"/>
                  <a:gd name="connsiteX4" fmla="*/ 8615 w 4498061"/>
                  <a:gd name="connsiteY4" fmla="*/ 170624 h 2192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8061" h="2192408">
                    <a:moveTo>
                      <a:pt x="0" y="0"/>
                    </a:moveTo>
                    <a:lnTo>
                      <a:pt x="4498061" y="0"/>
                    </a:lnTo>
                    <a:lnTo>
                      <a:pt x="4489445" y="170624"/>
                    </a:lnTo>
                    <a:cubicBezTo>
                      <a:pt x="4374118" y="1306230"/>
                      <a:pt x="3415063" y="2192408"/>
                      <a:pt x="2249030" y="2192408"/>
                    </a:cubicBezTo>
                    <a:cubicBezTo>
                      <a:pt x="1082998" y="2192408"/>
                      <a:pt x="123943" y="1306230"/>
                      <a:pt x="8615" y="170624"/>
                    </a:cubicBez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任意多边形: 形状 31"/>
              <p:cNvSpPr/>
              <p:nvPr userDrawn="1">
                <p:custDataLst>
                  <p:tags r:id="rId4"/>
                </p:custDataLst>
              </p:nvPr>
            </p:nvSpPr>
            <p:spPr>
              <a:xfrm>
                <a:off x="1465625" y="5164237"/>
                <a:ext cx="3559491" cy="1693763"/>
              </a:xfrm>
              <a:custGeom>
                <a:avLst/>
                <a:gdLst>
                  <a:gd name="connsiteX0" fmla="*/ 1779745 w 3559491"/>
                  <a:gd name="connsiteY0" fmla="*/ 0 h 1693763"/>
                  <a:gd name="connsiteX1" fmla="*/ 3554851 w 3559491"/>
                  <a:gd name="connsiteY1" fmla="*/ 1601882 h 1693763"/>
                  <a:gd name="connsiteX2" fmla="*/ 3559491 w 3559491"/>
                  <a:gd name="connsiteY2" fmla="*/ 1693763 h 1693763"/>
                  <a:gd name="connsiteX3" fmla="*/ 0 w 3559491"/>
                  <a:gd name="connsiteY3" fmla="*/ 1693763 h 1693763"/>
                  <a:gd name="connsiteX4" fmla="*/ 4639 w 3559491"/>
                  <a:gd name="connsiteY4" fmla="*/ 1601882 h 1693763"/>
                  <a:gd name="connsiteX5" fmla="*/ 1779745 w 3559491"/>
                  <a:gd name="connsiteY5" fmla="*/ 0 h 1693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59491" h="1693763">
                    <a:moveTo>
                      <a:pt x="1779745" y="0"/>
                    </a:moveTo>
                    <a:cubicBezTo>
                      <a:pt x="2703606" y="0"/>
                      <a:pt x="3463476" y="702129"/>
                      <a:pt x="3554851" y="1601882"/>
                    </a:cubicBezTo>
                    <a:lnTo>
                      <a:pt x="3559491" y="1693763"/>
                    </a:lnTo>
                    <a:lnTo>
                      <a:pt x="0" y="1693763"/>
                    </a:lnTo>
                    <a:lnTo>
                      <a:pt x="4639" y="1601882"/>
                    </a:lnTo>
                    <a:cubicBezTo>
                      <a:pt x="96014" y="702129"/>
                      <a:pt x="855884" y="0"/>
                      <a:pt x="1779745" y="0"/>
                    </a:cubicBezTo>
                    <a:close/>
                  </a:path>
                </a:pathLst>
              </a:custGeom>
              <a:solidFill>
                <a:schemeClr val="accent6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" name="矩形 32"/>
              <p:cNvSpPr/>
              <p:nvPr userDrawn="1">
                <p:custDataLst>
                  <p:tags r:id="rId5"/>
                </p:custDataLst>
              </p:nvPr>
            </p:nvSpPr>
            <p:spPr>
              <a:xfrm>
                <a:off x="1074934" y="0"/>
                <a:ext cx="2379466" cy="1660525"/>
              </a:xfrm>
              <a:prstGeom prst="rect">
                <a:avLst/>
              </a:prstGeom>
              <a:solidFill>
                <a:schemeClr val="tx2">
                  <a:alpha val="5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矩形 33"/>
              <p:cNvSpPr/>
              <p:nvPr userDrawn="1">
                <p:custDataLst>
                  <p:tags r:id="rId6"/>
                </p:custDataLst>
              </p:nvPr>
            </p:nvSpPr>
            <p:spPr>
              <a:xfrm>
                <a:off x="8075999" y="5283200"/>
                <a:ext cx="3168263" cy="1584960"/>
              </a:xfrm>
              <a:prstGeom prst="rect">
                <a:avLst/>
              </a:prstGeom>
              <a:solidFill>
                <a:schemeClr val="tx2">
                  <a:alpha val="5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 userDrawn="1"/>
          </p:nvGrpSpPr>
          <p:grpSpPr>
            <a:xfrm>
              <a:off x="383382" y="4958557"/>
              <a:ext cx="521493" cy="428627"/>
              <a:chOff x="383382" y="4958557"/>
              <a:chExt cx="521493" cy="428627"/>
            </a:xfrm>
          </p:grpSpPr>
          <p:cxnSp>
            <p:nvCxnSpPr>
              <p:cNvPr id="28" name="直接连接符 27"/>
              <p:cNvCxnSpPr/>
              <p:nvPr userDrawn="1">
                <p:custDataLst>
                  <p:tags r:id="rId7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/>
              <p:nvPr userDrawn="1">
                <p:custDataLst>
                  <p:tags r:id="rId8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/>
              <p:nvPr userDrawn="1">
                <p:custDataLst>
                  <p:tags r:id="rId9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组合 11"/>
            <p:cNvGrpSpPr/>
            <p:nvPr userDrawn="1"/>
          </p:nvGrpSpPr>
          <p:grpSpPr>
            <a:xfrm rot="5400000">
              <a:off x="7319943" y="6431755"/>
              <a:ext cx="423862" cy="428627"/>
              <a:chOff x="383382" y="4958557"/>
              <a:chExt cx="521493" cy="428627"/>
            </a:xfrm>
          </p:grpSpPr>
          <p:cxnSp>
            <p:nvCxnSpPr>
              <p:cNvPr id="25" name="直接连接符 24"/>
              <p:cNvCxnSpPr/>
              <p:nvPr userDrawn="1">
                <p:custDataLst>
                  <p:tags r:id="rId10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/>
              <p:nvPr userDrawn="1">
                <p:custDataLst>
                  <p:tags r:id="rId11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/>
              <p:nvPr userDrawn="1">
                <p:custDataLst>
                  <p:tags r:id="rId12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组合 12"/>
            <p:cNvGrpSpPr/>
            <p:nvPr userDrawn="1"/>
          </p:nvGrpSpPr>
          <p:grpSpPr>
            <a:xfrm rot="5400000">
              <a:off x="5744084" y="14288"/>
              <a:ext cx="457202" cy="428627"/>
              <a:chOff x="383382" y="4958557"/>
              <a:chExt cx="521493" cy="428627"/>
            </a:xfrm>
          </p:grpSpPr>
          <p:cxnSp>
            <p:nvCxnSpPr>
              <p:cNvPr id="22" name="直接连接符 21"/>
              <p:cNvCxnSpPr/>
              <p:nvPr userDrawn="1">
                <p:custDataLst>
                  <p:tags r:id="rId13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 userDrawn="1">
                <p:custDataLst>
                  <p:tags r:id="rId14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 userDrawn="1">
                <p:custDataLst>
                  <p:tags r:id="rId15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组合 13"/>
            <p:cNvGrpSpPr/>
            <p:nvPr userDrawn="1"/>
          </p:nvGrpSpPr>
          <p:grpSpPr>
            <a:xfrm>
              <a:off x="1844952" y="1028704"/>
              <a:ext cx="8494436" cy="1579353"/>
              <a:chOff x="1844952" y="1028704"/>
              <a:chExt cx="8494436" cy="1579353"/>
            </a:xfrm>
          </p:grpSpPr>
          <p:cxnSp>
            <p:nvCxnSpPr>
              <p:cNvPr id="19" name="直接连接符 18"/>
              <p:cNvCxnSpPr/>
              <p:nvPr userDrawn="1">
                <p:custDataLst>
                  <p:tags r:id="rId16"/>
                </p:custDataLst>
              </p:nvPr>
            </p:nvCxnSpPr>
            <p:spPr>
              <a:xfrm flipV="1">
                <a:off x="1881257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 userDrawn="1">
                <p:custDataLst>
                  <p:tags r:id="rId17"/>
                </p:custDataLst>
              </p:nvPr>
            </p:nvCxnSpPr>
            <p:spPr>
              <a:xfrm flipV="1">
                <a:off x="10308674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 userDrawn="1">
                <p:custDataLst>
                  <p:tags r:id="rId18"/>
                </p:custDataLst>
              </p:nvPr>
            </p:nvCxnSpPr>
            <p:spPr>
              <a:xfrm flipH="1">
                <a:off x="1844952" y="1028704"/>
                <a:ext cx="8494436" cy="0"/>
              </a:xfrm>
              <a:prstGeom prst="line">
                <a:avLst/>
              </a:prstGeom>
              <a:ln w="63500">
                <a:gradFill flip="none" rotWithShape="1">
                  <a:gsLst>
                    <a:gs pos="0">
                      <a:schemeClr val="accent1"/>
                    </a:gs>
                    <a:gs pos="5800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chemeClr val="accent1"/>
                    </a:gs>
                  </a:gsLst>
                  <a:lin ang="0" scaled="0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组合 14"/>
            <p:cNvGrpSpPr/>
            <p:nvPr userDrawn="1"/>
          </p:nvGrpSpPr>
          <p:grpSpPr>
            <a:xfrm flipV="1">
              <a:off x="1844952" y="4074976"/>
              <a:ext cx="8494436" cy="1975897"/>
              <a:chOff x="1844952" y="1028704"/>
              <a:chExt cx="8494436" cy="1579353"/>
            </a:xfrm>
          </p:grpSpPr>
          <p:cxnSp>
            <p:nvCxnSpPr>
              <p:cNvPr id="16" name="直接连接符 15"/>
              <p:cNvCxnSpPr/>
              <p:nvPr userDrawn="1">
                <p:custDataLst>
                  <p:tags r:id="rId19"/>
                </p:custDataLst>
              </p:nvPr>
            </p:nvCxnSpPr>
            <p:spPr>
              <a:xfrm flipV="1">
                <a:off x="1881257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/>
              <p:nvPr userDrawn="1">
                <p:custDataLst>
                  <p:tags r:id="rId20"/>
                </p:custDataLst>
              </p:nvPr>
            </p:nvCxnSpPr>
            <p:spPr>
              <a:xfrm flipV="1">
                <a:off x="10308674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 userDrawn="1">
                <p:custDataLst>
                  <p:tags r:id="rId21"/>
                </p:custDataLst>
              </p:nvPr>
            </p:nvCxnSpPr>
            <p:spPr>
              <a:xfrm flipH="1">
                <a:off x="1844952" y="1028704"/>
                <a:ext cx="8494436" cy="0"/>
              </a:xfrm>
              <a:prstGeom prst="line">
                <a:avLst/>
              </a:prstGeom>
              <a:ln w="63500">
                <a:gradFill flip="none" rotWithShape="1">
                  <a:gsLst>
                    <a:gs pos="0">
                      <a:schemeClr val="accent1"/>
                    </a:gs>
                    <a:gs pos="5800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chemeClr val="accent1"/>
                    </a:gs>
                  </a:gsLst>
                  <a:lin ang="0" scaled="0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2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5"/>
            </p:custDataLst>
          </p:nvPr>
        </p:nvSpPr>
        <p:spPr>
          <a:xfrm>
            <a:off x="3002280" y="2973705"/>
            <a:ext cx="6187440" cy="985520"/>
          </a:xfrm>
        </p:spPr>
        <p:txBody>
          <a:bodyPr lIns="90170" tIns="46990" rIns="90170" bIns="46990" anchor="b" anchorCtr="0">
            <a:normAutofit/>
          </a:bodyPr>
          <a:lstStyle>
            <a:lvl1pPr algn="ctr">
              <a:defRPr sz="440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6"/>
            </p:custDataLst>
          </p:nvPr>
        </p:nvSpPr>
        <p:spPr>
          <a:xfrm>
            <a:off x="3002280" y="4211320"/>
            <a:ext cx="6187440" cy="805180"/>
          </a:xfrm>
        </p:spPr>
        <p:txBody>
          <a:bodyPr lIns="90170" tIns="46990" rIns="90170" bIns="46990">
            <a:normAutofit/>
          </a:bodyPr>
          <a:lstStyle>
            <a:lvl1pPr marL="0" indent="0" algn="ctr" eaLnBrk="1" fontAlgn="auto" latinLnBrk="0" hangingPunct="1">
              <a:buNone/>
              <a:defRPr kumimoji="0" lang="zh-CN" altLang="en-US" sz="20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cxnSp>
        <p:nvCxnSpPr>
          <p:cNvPr id="35" name="直接连接符 34"/>
          <p:cNvCxnSpPr/>
          <p:nvPr userDrawn="1">
            <p:custDataLst>
              <p:tags r:id="rId27"/>
            </p:custDataLst>
          </p:nvPr>
        </p:nvCxnSpPr>
        <p:spPr>
          <a:xfrm>
            <a:off x="5538533" y="4074977"/>
            <a:ext cx="1114934" cy="0"/>
          </a:xfrm>
          <a:prstGeom prst="line">
            <a:avLst/>
          </a:prstGeom>
          <a:ln w="63500"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57000">
                  <a:schemeClr val="accent1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 userDrawn="1">
            <p:custDataLst>
              <p:tags r:id="rId2"/>
            </p:custDataLst>
          </p:nvPr>
        </p:nvGrpSpPr>
        <p:grpSpPr>
          <a:xfrm>
            <a:off x="157618" y="443230"/>
            <a:ext cx="11674475" cy="6414770"/>
            <a:chOff x="157618" y="443230"/>
            <a:chExt cx="11674475" cy="6414770"/>
          </a:xfrm>
        </p:grpSpPr>
        <p:grpSp>
          <p:nvGrpSpPr>
            <p:cNvPr id="22" name="组合 21"/>
            <p:cNvGrpSpPr/>
            <p:nvPr userDrawn="1"/>
          </p:nvGrpSpPr>
          <p:grpSpPr>
            <a:xfrm>
              <a:off x="11310600" y="443230"/>
              <a:ext cx="521493" cy="428627"/>
              <a:chOff x="383382" y="4958557"/>
              <a:chExt cx="521493" cy="428627"/>
            </a:xfrm>
          </p:grpSpPr>
          <p:cxnSp>
            <p:nvCxnSpPr>
              <p:cNvPr id="24" name="直接连接符 23"/>
              <p:cNvCxnSpPr/>
              <p:nvPr userDrawn="1">
                <p:custDataLst>
                  <p:tags r:id="rId3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/>
              <p:nvPr userDrawn="1">
                <p:custDataLst>
                  <p:tags r:id="rId4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/>
              <p:nvPr userDrawn="1">
                <p:custDataLst>
                  <p:tags r:id="rId5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任意多边形: 形状 22"/>
            <p:cNvSpPr/>
            <p:nvPr userDrawn="1">
              <p:custDataLst>
                <p:tags r:id="rId6"/>
              </p:custDataLst>
            </p:nvPr>
          </p:nvSpPr>
          <p:spPr>
            <a:xfrm rot="10800000">
              <a:off x="157618" y="6154057"/>
              <a:ext cx="1444247" cy="703943"/>
            </a:xfrm>
            <a:custGeom>
              <a:avLst/>
              <a:gdLst>
                <a:gd name="connsiteX0" fmla="*/ 0 w 4498061"/>
                <a:gd name="connsiteY0" fmla="*/ 0 h 2192408"/>
                <a:gd name="connsiteX1" fmla="*/ 4498061 w 4498061"/>
                <a:gd name="connsiteY1" fmla="*/ 0 h 2192408"/>
                <a:gd name="connsiteX2" fmla="*/ 4489445 w 4498061"/>
                <a:gd name="connsiteY2" fmla="*/ 170624 h 2192408"/>
                <a:gd name="connsiteX3" fmla="*/ 2249030 w 4498061"/>
                <a:gd name="connsiteY3" fmla="*/ 2192408 h 2192408"/>
                <a:gd name="connsiteX4" fmla="*/ 8615 w 4498061"/>
                <a:gd name="connsiteY4" fmla="*/ 170624 h 219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61" h="2192408">
                  <a:moveTo>
                    <a:pt x="0" y="0"/>
                  </a:moveTo>
                  <a:lnTo>
                    <a:pt x="4498061" y="0"/>
                  </a:lnTo>
                  <a:lnTo>
                    <a:pt x="4489445" y="170624"/>
                  </a:lnTo>
                  <a:cubicBezTo>
                    <a:pt x="4374118" y="1306230"/>
                    <a:pt x="3415063" y="2192408"/>
                    <a:pt x="2249030" y="2192408"/>
                  </a:cubicBezTo>
                  <a:cubicBezTo>
                    <a:pt x="1082998" y="2192408"/>
                    <a:pt x="123943" y="1306230"/>
                    <a:pt x="8615" y="170624"/>
                  </a:cubicBezTo>
                  <a:close/>
                </a:path>
              </a:pathLst>
            </a:cu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8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9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 userDrawn="1">
            <p:custDataLst>
              <p:tags r:id="rId2"/>
            </p:custDataLst>
          </p:nvPr>
        </p:nvGrpSpPr>
        <p:grpSpPr>
          <a:xfrm>
            <a:off x="157618" y="443230"/>
            <a:ext cx="11674475" cy="6414770"/>
            <a:chOff x="157618" y="443230"/>
            <a:chExt cx="11674475" cy="6414770"/>
          </a:xfrm>
        </p:grpSpPr>
        <p:grpSp>
          <p:nvGrpSpPr>
            <p:cNvPr id="24" name="组合 23"/>
            <p:cNvGrpSpPr/>
            <p:nvPr userDrawn="1"/>
          </p:nvGrpSpPr>
          <p:grpSpPr>
            <a:xfrm>
              <a:off x="11310600" y="443230"/>
              <a:ext cx="521493" cy="428627"/>
              <a:chOff x="383382" y="4958557"/>
              <a:chExt cx="521493" cy="428627"/>
            </a:xfrm>
          </p:grpSpPr>
          <p:cxnSp>
            <p:nvCxnSpPr>
              <p:cNvPr id="26" name="直接连接符 25"/>
              <p:cNvCxnSpPr/>
              <p:nvPr userDrawn="1">
                <p:custDataLst>
                  <p:tags r:id="rId3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/>
              <p:cNvCxnSpPr/>
              <p:nvPr userDrawn="1">
                <p:custDataLst>
                  <p:tags r:id="rId4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连接符 40"/>
              <p:cNvCxnSpPr/>
              <p:nvPr userDrawn="1">
                <p:custDataLst>
                  <p:tags r:id="rId5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" name="任意多边形: 形状 24"/>
            <p:cNvSpPr/>
            <p:nvPr userDrawn="1">
              <p:custDataLst>
                <p:tags r:id="rId6"/>
              </p:custDataLst>
            </p:nvPr>
          </p:nvSpPr>
          <p:spPr>
            <a:xfrm rot="10800000">
              <a:off x="157618" y="6154057"/>
              <a:ext cx="1444247" cy="703943"/>
            </a:xfrm>
            <a:custGeom>
              <a:avLst/>
              <a:gdLst>
                <a:gd name="connsiteX0" fmla="*/ 0 w 4498061"/>
                <a:gd name="connsiteY0" fmla="*/ 0 h 2192408"/>
                <a:gd name="connsiteX1" fmla="*/ 4498061 w 4498061"/>
                <a:gd name="connsiteY1" fmla="*/ 0 h 2192408"/>
                <a:gd name="connsiteX2" fmla="*/ 4489445 w 4498061"/>
                <a:gd name="connsiteY2" fmla="*/ 170624 h 2192408"/>
                <a:gd name="connsiteX3" fmla="*/ 2249030 w 4498061"/>
                <a:gd name="connsiteY3" fmla="*/ 2192408 h 2192408"/>
                <a:gd name="connsiteX4" fmla="*/ 8615 w 4498061"/>
                <a:gd name="connsiteY4" fmla="*/ 170624 h 219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61" h="2192408">
                  <a:moveTo>
                    <a:pt x="0" y="0"/>
                  </a:moveTo>
                  <a:lnTo>
                    <a:pt x="4498061" y="0"/>
                  </a:lnTo>
                  <a:lnTo>
                    <a:pt x="4489445" y="170624"/>
                  </a:lnTo>
                  <a:cubicBezTo>
                    <a:pt x="4374118" y="1306230"/>
                    <a:pt x="3415063" y="2192408"/>
                    <a:pt x="2249030" y="2192408"/>
                  </a:cubicBezTo>
                  <a:cubicBezTo>
                    <a:pt x="1082998" y="2192408"/>
                    <a:pt x="123943" y="1306230"/>
                    <a:pt x="8615" y="170624"/>
                  </a:cubicBezTo>
                  <a:close/>
                </a:path>
              </a:pathLst>
            </a:cu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8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9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0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1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 userDrawn="1">
            <p:custDataLst>
              <p:tags r:id="rId2"/>
            </p:custDataLst>
          </p:nvPr>
        </p:nvGrpSpPr>
        <p:grpSpPr>
          <a:xfrm>
            <a:off x="383382" y="0"/>
            <a:ext cx="10860880" cy="6868160"/>
            <a:chOff x="383382" y="0"/>
            <a:chExt cx="10860880" cy="6868160"/>
          </a:xfrm>
        </p:grpSpPr>
        <p:grpSp>
          <p:nvGrpSpPr>
            <p:cNvPr id="21" name="组合 20"/>
            <p:cNvGrpSpPr/>
            <p:nvPr userDrawn="1"/>
          </p:nvGrpSpPr>
          <p:grpSpPr>
            <a:xfrm>
              <a:off x="1074934" y="0"/>
              <a:ext cx="10169328" cy="6868160"/>
              <a:chOff x="1074934" y="0"/>
              <a:chExt cx="10169328" cy="6868160"/>
            </a:xfrm>
          </p:grpSpPr>
          <p:sp>
            <p:nvSpPr>
              <p:cNvPr id="42" name="任意多边形: 形状 41"/>
              <p:cNvSpPr/>
              <p:nvPr userDrawn="1">
                <p:custDataLst>
                  <p:tags r:id="rId3"/>
                </p:custDataLst>
              </p:nvPr>
            </p:nvSpPr>
            <p:spPr>
              <a:xfrm>
                <a:off x="6471729" y="0"/>
                <a:ext cx="4498061" cy="2192408"/>
              </a:xfrm>
              <a:custGeom>
                <a:avLst/>
                <a:gdLst>
                  <a:gd name="connsiteX0" fmla="*/ 0 w 4498061"/>
                  <a:gd name="connsiteY0" fmla="*/ 0 h 2192408"/>
                  <a:gd name="connsiteX1" fmla="*/ 4498061 w 4498061"/>
                  <a:gd name="connsiteY1" fmla="*/ 0 h 2192408"/>
                  <a:gd name="connsiteX2" fmla="*/ 4489445 w 4498061"/>
                  <a:gd name="connsiteY2" fmla="*/ 170624 h 2192408"/>
                  <a:gd name="connsiteX3" fmla="*/ 2249030 w 4498061"/>
                  <a:gd name="connsiteY3" fmla="*/ 2192408 h 2192408"/>
                  <a:gd name="connsiteX4" fmla="*/ 8615 w 4498061"/>
                  <a:gd name="connsiteY4" fmla="*/ 170624 h 2192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8061" h="2192408">
                    <a:moveTo>
                      <a:pt x="0" y="0"/>
                    </a:moveTo>
                    <a:lnTo>
                      <a:pt x="4498061" y="0"/>
                    </a:lnTo>
                    <a:lnTo>
                      <a:pt x="4489445" y="170624"/>
                    </a:lnTo>
                    <a:cubicBezTo>
                      <a:pt x="4374118" y="1306230"/>
                      <a:pt x="3415063" y="2192408"/>
                      <a:pt x="2249030" y="2192408"/>
                    </a:cubicBezTo>
                    <a:cubicBezTo>
                      <a:pt x="1082998" y="2192408"/>
                      <a:pt x="123943" y="1306230"/>
                      <a:pt x="8615" y="170624"/>
                    </a:cubicBez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任意多边形: 形状 42"/>
              <p:cNvSpPr/>
              <p:nvPr userDrawn="1">
                <p:custDataLst>
                  <p:tags r:id="rId4"/>
                </p:custDataLst>
              </p:nvPr>
            </p:nvSpPr>
            <p:spPr>
              <a:xfrm>
                <a:off x="1465625" y="5164237"/>
                <a:ext cx="3559491" cy="1693763"/>
              </a:xfrm>
              <a:custGeom>
                <a:avLst/>
                <a:gdLst>
                  <a:gd name="connsiteX0" fmla="*/ 1779745 w 3559491"/>
                  <a:gd name="connsiteY0" fmla="*/ 0 h 1693763"/>
                  <a:gd name="connsiteX1" fmla="*/ 3554851 w 3559491"/>
                  <a:gd name="connsiteY1" fmla="*/ 1601882 h 1693763"/>
                  <a:gd name="connsiteX2" fmla="*/ 3559491 w 3559491"/>
                  <a:gd name="connsiteY2" fmla="*/ 1693763 h 1693763"/>
                  <a:gd name="connsiteX3" fmla="*/ 0 w 3559491"/>
                  <a:gd name="connsiteY3" fmla="*/ 1693763 h 1693763"/>
                  <a:gd name="connsiteX4" fmla="*/ 4639 w 3559491"/>
                  <a:gd name="connsiteY4" fmla="*/ 1601882 h 1693763"/>
                  <a:gd name="connsiteX5" fmla="*/ 1779745 w 3559491"/>
                  <a:gd name="connsiteY5" fmla="*/ 0 h 1693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59491" h="1693763">
                    <a:moveTo>
                      <a:pt x="1779745" y="0"/>
                    </a:moveTo>
                    <a:cubicBezTo>
                      <a:pt x="2703606" y="0"/>
                      <a:pt x="3463476" y="702129"/>
                      <a:pt x="3554851" y="1601882"/>
                    </a:cubicBezTo>
                    <a:lnTo>
                      <a:pt x="3559491" y="1693763"/>
                    </a:lnTo>
                    <a:lnTo>
                      <a:pt x="0" y="1693763"/>
                    </a:lnTo>
                    <a:lnTo>
                      <a:pt x="4639" y="1601882"/>
                    </a:lnTo>
                    <a:cubicBezTo>
                      <a:pt x="96014" y="702129"/>
                      <a:pt x="855884" y="0"/>
                      <a:pt x="1779745" y="0"/>
                    </a:cubicBezTo>
                    <a:close/>
                  </a:path>
                </a:pathLst>
              </a:custGeom>
              <a:solidFill>
                <a:schemeClr val="accent6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4" name="矩形 43"/>
              <p:cNvSpPr/>
              <p:nvPr userDrawn="1">
                <p:custDataLst>
                  <p:tags r:id="rId5"/>
                </p:custDataLst>
              </p:nvPr>
            </p:nvSpPr>
            <p:spPr>
              <a:xfrm>
                <a:off x="1074934" y="0"/>
                <a:ext cx="2379466" cy="1660525"/>
              </a:xfrm>
              <a:prstGeom prst="rect">
                <a:avLst/>
              </a:prstGeom>
              <a:solidFill>
                <a:schemeClr val="tx2">
                  <a:alpha val="5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矩形 44"/>
              <p:cNvSpPr/>
              <p:nvPr userDrawn="1">
                <p:custDataLst>
                  <p:tags r:id="rId6"/>
                </p:custDataLst>
              </p:nvPr>
            </p:nvSpPr>
            <p:spPr>
              <a:xfrm>
                <a:off x="8075999" y="5283200"/>
                <a:ext cx="3168263" cy="1584960"/>
              </a:xfrm>
              <a:prstGeom prst="rect">
                <a:avLst/>
              </a:prstGeom>
              <a:solidFill>
                <a:schemeClr val="tx2">
                  <a:alpha val="5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 userDrawn="1"/>
          </p:nvGrpSpPr>
          <p:grpSpPr>
            <a:xfrm>
              <a:off x="383382" y="4958557"/>
              <a:ext cx="521493" cy="428627"/>
              <a:chOff x="383382" y="4958557"/>
              <a:chExt cx="521493" cy="428627"/>
            </a:xfrm>
          </p:grpSpPr>
          <p:cxnSp>
            <p:nvCxnSpPr>
              <p:cNvPr id="39" name="直接连接符 38"/>
              <p:cNvCxnSpPr/>
              <p:nvPr userDrawn="1">
                <p:custDataLst>
                  <p:tags r:id="rId7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/>
              <p:cNvCxnSpPr/>
              <p:nvPr userDrawn="1">
                <p:custDataLst>
                  <p:tags r:id="rId8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连接符 40"/>
              <p:cNvCxnSpPr/>
              <p:nvPr userDrawn="1">
                <p:custDataLst>
                  <p:tags r:id="rId9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组合 22"/>
            <p:cNvGrpSpPr/>
            <p:nvPr userDrawn="1"/>
          </p:nvGrpSpPr>
          <p:grpSpPr>
            <a:xfrm rot="5400000">
              <a:off x="7319943" y="6431755"/>
              <a:ext cx="423862" cy="428627"/>
              <a:chOff x="383382" y="4958557"/>
              <a:chExt cx="521493" cy="428627"/>
            </a:xfrm>
          </p:grpSpPr>
          <p:cxnSp>
            <p:nvCxnSpPr>
              <p:cNvPr id="36" name="直接连接符 35"/>
              <p:cNvCxnSpPr/>
              <p:nvPr userDrawn="1">
                <p:custDataLst>
                  <p:tags r:id="rId10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 userDrawn="1">
                <p:custDataLst>
                  <p:tags r:id="rId11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/>
              <p:cNvCxnSpPr/>
              <p:nvPr userDrawn="1">
                <p:custDataLst>
                  <p:tags r:id="rId12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组合 23"/>
            <p:cNvGrpSpPr/>
            <p:nvPr userDrawn="1"/>
          </p:nvGrpSpPr>
          <p:grpSpPr>
            <a:xfrm rot="5400000">
              <a:off x="5744084" y="14288"/>
              <a:ext cx="457202" cy="428627"/>
              <a:chOff x="383382" y="4958557"/>
              <a:chExt cx="521493" cy="428627"/>
            </a:xfrm>
          </p:grpSpPr>
          <p:cxnSp>
            <p:nvCxnSpPr>
              <p:cNvPr id="33" name="直接连接符 32"/>
              <p:cNvCxnSpPr/>
              <p:nvPr userDrawn="1">
                <p:custDataLst>
                  <p:tags r:id="rId13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 userDrawn="1">
                <p:custDataLst>
                  <p:tags r:id="rId14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/>
              <p:nvPr userDrawn="1">
                <p:custDataLst>
                  <p:tags r:id="rId15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组合 24"/>
            <p:cNvGrpSpPr/>
            <p:nvPr userDrawn="1"/>
          </p:nvGrpSpPr>
          <p:grpSpPr>
            <a:xfrm>
              <a:off x="1844952" y="1028704"/>
              <a:ext cx="8494436" cy="1579353"/>
              <a:chOff x="1844952" y="1028704"/>
              <a:chExt cx="8494436" cy="1579353"/>
            </a:xfrm>
          </p:grpSpPr>
          <p:cxnSp>
            <p:nvCxnSpPr>
              <p:cNvPr id="30" name="直接连接符 29"/>
              <p:cNvCxnSpPr/>
              <p:nvPr userDrawn="1">
                <p:custDataLst>
                  <p:tags r:id="rId16"/>
                </p:custDataLst>
              </p:nvPr>
            </p:nvCxnSpPr>
            <p:spPr>
              <a:xfrm flipV="1">
                <a:off x="1881257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/>
              <p:nvPr userDrawn="1">
                <p:custDataLst>
                  <p:tags r:id="rId17"/>
                </p:custDataLst>
              </p:nvPr>
            </p:nvCxnSpPr>
            <p:spPr>
              <a:xfrm flipV="1">
                <a:off x="10308674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/>
              <p:nvPr userDrawn="1">
                <p:custDataLst>
                  <p:tags r:id="rId18"/>
                </p:custDataLst>
              </p:nvPr>
            </p:nvCxnSpPr>
            <p:spPr>
              <a:xfrm flipH="1">
                <a:off x="1844952" y="1028704"/>
                <a:ext cx="8494436" cy="0"/>
              </a:xfrm>
              <a:prstGeom prst="line">
                <a:avLst/>
              </a:prstGeom>
              <a:ln w="63500">
                <a:gradFill flip="none" rotWithShape="1">
                  <a:gsLst>
                    <a:gs pos="0">
                      <a:schemeClr val="accent1"/>
                    </a:gs>
                    <a:gs pos="5800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chemeClr val="accent1"/>
                    </a:gs>
                  </a:gsLst>
                  <a:lin ang="0" scaled="0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组合 25"/>
            <p:cNvGrpSpPr/>
            <p:nvPr userDrawn="1"/>
          </p:nvGrpSpPr>
          <p:grpSpPr>
            <a:xfrm flipV="1">
              <a:off x="1844952" y="4074976"/>
              <a:ext cx="8494436" cy="1975897"/>
              <a:chOff x="1844952" y="1028704"/>
              <a:chExt cx="8494436" cy="1579353"/>
            </a:xfrm>
          </p:grpSpPr>
          <p:cxnSp>
            <p:nvCxnSpPr>
              <p:cNvPr id="27" name="直接连接符 26"/>
              <p:cNvCxnSpPr/>
              <p:nvPr userDrawn="1">
                <p:custDataLst>
                  <p:tags r:id="rId19"/>
                </p:custDataLst>
              </p:nvPr>
            </p:nvCxnSpPr>
            <p:spPr>
              <a:xfrm flipV="1">
                <a:off x="1881257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/>
              <p:cNvCxnSpPr/>
              <p:nvPr userDrawn="1">
                <p:custDataLst>
                  <p:tags r:id="rId20"/>
                </p:custDataLst>
              </p:nvPr>
            </p:nvCxnSpPr>
            <p:spPr>
              <a:xfrm flipV="1">
                <a:off x="10308674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/>
              <p:nvPr userDrawn="1">
                <p:custDataLst>
                  <p:tags r:id="rId21"/>
                </p:custDataLst>
              </p:nvPr>
            </p:nvCxnSpPr>
            <p:spPr>
              <a:xfrm flipH="1">
                <a:off x="1844952" y="1028704"/>
                <a:ext cx="8494436" cy="0"/>
              </a:xfrm>
              <a:prstGeom prst="line">
                <a:avLst/>
              </a:prstGeom>
              <a:ln w="63500">
                <a:gradFill flip="none" rotWithShape="1">
                  <a:gsLst>
                    <a:gs pos="0">
                      <a:schemeClr val="accent1"/>
                    </a:gs>
                    <a:gs pos="5800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chemeClr val="accent1"/>
                    </a:gs>
                  </a:gsLst>
                  <a:lin ang="0" scaled="0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2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2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 userDrawn="1">
            <p:custDataLst>
              <p:tags r:id="rId2"/>
            </p:custDataLst>
          </p:nvPr>
        </p:nvGrpSpPr>
        <p:grpSpPr>
          <a:xfrm>
            <a:off x="157618" y="443230"/>
            <a:ext cx="11674475" cy="6414770"/>
            <a:chOff x="157618" y="443230"/>
            <a:chExt cx="11674475" cy="6414770"/>
          </a:xfrm>
        </p:grpSpPr>
        <p:grpSp>
          <p:nvGrpSpPr>
            <p:cNvPr id="22" name="组合 21"/>
            <p:cNvGrpSpPr/>
            <p:nvPr userDrawn="1"/>
          </p:nvGrpSpPr>
          <p:grpSpPr>
            <a:xfrm>
              <a:off x="11310600" y="443230"/>
              <a:ext cx="521493" cy="428627"/>
              <a:chOff x="383382" y="4958557"/>
              <a:chExt cx="521493" cy="428627"/>
            </a:xfrm>
          </p:grpSpPr>
          <p:cxnSp>
            <p:nvCxnSpPr>
              <p:cNvPr id="24" name="直接连接符 23"/>
              <p:cNvCxnSpPr/>
              <p:nvPr userDrawn="1">
                <p:custDataLst>
                  <p:tags r:id="rId3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/>
              <p:nvPr userDrawn="1">
                <p:custDataLst>
                  <p:tags r:id="rId4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/>
              <p:nvPr userDrawn="1">
                <p:custDataLst>
                  <p:tags r:id="rId5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任意多边形: 形状 22"/>
            <p:cNvSpPr/>
            <p:nvPr userDrawn="1">
              <p:custDataLst>
                <p:tags r:id="rId6"/>
              </p:custDataLst>
            </p:nvPr>
          </p:nvSpPr>
          <p:spPr>
            <a:xfrm rot="10800000">
              <a:off x="157618" y="6154057"/>
              <a:ext cx="1444247" cy="703943"/>
            </a:xfrm>
            <a:custGeom>
              <a:avLst/>
              <a:gdLst>
                <a:gd name="connsiteX0" fmla="*/ 0 w 4498061"/>
                <a:gd name="connsiteY0" fmla="*/ 0 h 2192408"/>
                <a:gd name="connsiteX1" fmla="*/ 4498061 w 4498061"/>
                <a:gd name="connsiteY1" fmla="*/ 0 h 2192408"/>
                <a:gd name="connsiteX2" fmla="*/ 4489445 w 4498061"/>
                <a:gd name="connsiteY2" fmla="*/ 170624 h 2192408"/>
                <a:gd name="connsiteX3" fmla="*/ 2249030 w 4498061"/>
                <a:gd name="connsiteY3" fmla="*/ 2192408 h 2192408"/>
                <a:gd name="connsiteX4" fmla="*/ 8615 w 4498061"/>
                <a:gd name="connsiteY4" fmla="*/ 170624 h 219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61" h="2192408">
                  <a:moveTo>
                    <a:pt x="0" y="0"/>
                  </a:moveTo>
                  <a:lnTo>
                    <a:pt x="4498061" y="0"/>
                  </a:lnTo>
                  <a:lnTo>
                    <a:pt x="4489445" y="170624"/>
                  </a:lnTo>
                  <a:cubicBezTo>
                    <a:pt x="4374118" y="1306230"/>
                    <a:pt x="3415063" y="2192408"/>
                    <a:pt x="2249030" y="2192408"/>
                  </a:cubicBezTo>
                  <a:cubicBezTo>
                    <a:pt x="1082998" y="2192408"/>
                    <a:pt x="123943" y="1306230"/>
                    <a:pt x="8615" y="170624"/>
                  </a:cubicBezTo>
                  <a:close/>
                </a:path>
              </a:pathLst>
            </a:cu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8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9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 userDrawn="1">
            <p:custDataLst>
              <p:tags r:id="rId2"/>
            </p:custDataLst>
          </p:nvPr>
        </p:nvGrpSpPr>
        <p:grpSpPr>
          <a:xfrm>
            <a:off x="292800" y="304200"/>
            <a:ext cx="11606400" cy="6249600"/>
            <a:chOff x="292800" y="304200"/>
            <a:chExt cx="11606400" cy="6249600"/>
          </a:xfrm>
        </p:grpSpPr>
        <p:sp>
          <p:nvSpPr>
            <p:cNvPr id="34" name="矩形 33"/>
            <p:cNvSpPr/>
            <p:nvPr userDrawn="1">
              <p:custDataLst>
                <p:tags r:id="rId3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5" name="组合 34"/>
            <p:cNvGrpSpPr/>
            <p:nvPr userDrawn="1"/>
          </p:nvGrpSpPr>
          <p:grpSpPr>
            <a:xfrm>
              <a:off x="11407368" y="450850"/>
              <a:ext cx="379005" cy="311513"/>
              <a:chOff x="383382" y="4958557"/>
              <a:chExt cx="521493" cy="428627"/>
            </a:xfrm>
          </p:grpSpPr>
          <p:cxnSp>
            <p:nvCxnSpPr>
              <p:cNvPr id="37" name="直接连接符 36"/>
              <p:cNvCxnSpPr/>
              <p:nvPr userDrawn="1">
                <p:custDataLst>
                  <p:tags r:id="rId4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/>
              <p:cNvCxnSpPr/>
              <p:nvPr userDrawn="1">
                <p:custDataLst>
                  <p:tags r:id="rId5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/>
              <p:cNvCxnSpPr/>
              <p:nvPr userDrawn="1">
                <p:custDataLst>
                  <p:tags r:id="rId6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" name="任意多边形: 形状 35"/>
            <p:cNvSpPr/>
            <p:nvPr userDrawn="1">
              <p:custDataLst>
                <p:tags r:id="rId7"/>
              </p:custDataLst>
            </p:nvPr>
          </p:nvSpPr>
          <p:spPr>
            <a:xfrm rot="10800000">
              <a:off x="398278" y="5849857"/>
              <a:ext cx="1444247" cy="703943"/>
            </a:xfrm>
            <a:custGeom>
              <a:avLst/>
              <a:gdLst>
                <a:gd name="connsiteX0" fmla="*/ 0 w 4498061"/>
                <a:gd name="connsiteY0" fmla="*/ 0 h 2192408"/>
                <a:gd name="connsiteX1" fmla="*/ 4498061 w 4498061"/>
                <a:gd name="connsiteY1" fmla="*/ 0 h 2192408"/>
                <a:gd name="connsiteX2" fmla="*/ 4489445 w 4498061"/>
                <a:gd name="connsiteY2" fmla="*/ 170624 h 2192408"/>
                <a:gd name="connsiteX3" fmla="*/ 2249030 w 4498061"/>
                <a:gd name="connsiteY3" fmla="*/ 2192408 h 2192408"/>
                <a:gd name="connsiteX4" fmla="*/ 8615 w 4498061"/>
                <a:gd name="connsiteY4" fmla="*/ 170624 h 219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61" h="2192408">
                  <a:moveTo>
                    <a:pt x="0" y="0"/>
                  </a:moveTo>
                  <a:lnTo>
                    <a:pt x="4498061" y="0"/>
                  </a:lnTo>
                  <a:lnTo>
                    <a:pt x="4489445" y="170624"/>
                  </a:lnTo>
                  <a:cubicBezTo>
                    <a:pt x="4374118" y="1306230"/>
                    <a:pt x="3415063" y="2192408"/>
                    <a:pt x="2249030" y="2192408"/>
                  </a:cubicBezTo>
                  <a:cubicBezTo>
                    <a:pt x="1082998" y="2192408"/>
                    <a:pt x="123943" y="1306230"/>
                    <a:pt x="8615" y="170624"/>
                  </a:cubicBezTo>
                  <a:close/>
                </a:path>
              </a:pathLst>
            </a:cu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8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9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 userDrawn="1">
            <p:custDataLst>
              <p:tags r:id="rId2"/>
            </p:custDataLst>
          </p:nvPr>
        </p:nvGrpSpPr>
        <p:grpSpPr>
          <a:xfrm>
            <a:off x="292800" y="304200"/>
            <a:ext cx="11606400" cy="6249600"/>
            <a:chOff x="292800" y="304200"/>
            <a:chExt cx="11606400" cy="6249600"/>
          </a:xfrm>
        </p:grpSpPr>
        <p:sp>
          <p:nvSpPr>
            <p:cNvPr id="21" name="矩形 20"/>
            <p:cNvSpPr/>
            <p:nvPr userDrawn="1">
              <p:custDataLst>
                <p:tags r:id="rId3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2" name="组合 21"/>
            <p:cNvGrpSpPr/>
            <p:nvPr userDrawn="1"/>
          </p:nvGrpSpPr>
          <p:grpSpPr>
            <a:xfrm>
              <a:off x="11407368" y="450850"/>
              <a:ext cx="379005" cy="311513"/>
              <a:chOff x="383382" y="4958557"/>
              <a:chExt cx="521493" cy="428627"/>
            </a:xfrm>
          </p:grpSpPr>
          <p:cxnSp>
            <p:nvCxnSpPr>
              <p:cNvPr id="24" name="直接连接符 23"/>
              <p:cNvCxnSpPr/>
              <p:nvPr userDrawn="1">
                <p:custDataLst>
                  <p:tags r:id="rId4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/>
              <p:nvPr userDrawn="1">
                <p:custDataLst>
                  <p:tags r:id="rId5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/>
              <p:nvPr userDrawn="1">
                <p:custDataLst>
                  <p:tags r:id="rId6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任意多边形: 形状 22"/>
            <p:cNvSpPr/>
            <p:nvPr userDrawn="1">
              <p:custDataLst>
                <p:tags r:id="rId7"/>
              </p:custDataLst>
            </p:nvPr>
          </p:nvSpPr>
          <p:spPr>
            <a:xfrm rot="10800000">
              <a:off x="398278" y="5849857"/>
              <a:ext cx="1444247" cy="703943"/>
            </a:xfrm>
            <a:custGeom>
              <a:avLst/>
              <a:gdLst>
                <a:gd name="connsiteX0" fmla="*/ 0 w 4498061"/>
                <a:gd name="connsiteY0" fmla="*/ 0 h 2192408"/>
                <a:gd name="connsiteX1" fmla="*/ 4498061 w 4498061"/>
                <a:gd name="connsiteY1" fmla="*/ 0 h 2192408"/>
                <a:gd name="connsiteX2" fmla="*/ 4489445 w 4498061"/>
                <a:gd name="connsiteY2" fmla="*/ 170624 h 2192408"/>
                <a:gd name="connsiteX3" fmla="*/ 2249030 w 4498061"/>
                <a:gd name="connsiteY3" fmla="*/ 2192408 h 2192408"/>
                <a:gd name="connsiteX4" fmla="*/ 8615 w 4498061"/>
                <a:gd name="connsiteY4" fmla="*/ 170624 h 219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61" h="2192408">
                  <a:moveTo>
                    <a:pt x="0" y="0"/>
                  </a:moveTo>
                  <a:lnTo>
                    <a:pt x="4498061" y="0"/>
                  </a:lnTo>
                  <a:lnTo>
                    <a:pt x="4489445" y="170624"/>
                  </a:lnTo>
                  <a:cubicBezTo>
                    <a:pt x="4374118" y="1306230"/>
                    <a:pt x="3415063" y="2192408"/>
                    <a:pt x="2249030" y="2192408"/>
                  </a:cubicBezTo>
                  <a:cubicBezTo>
                    <a:pt x="1082998" y="2192408"/>
                    <a:pt x="123943" y="1306230"/>
                    <a:pt x="8615" y="170624"/>
                  </a:cubicBezTo>
                  <a:close/>
                </a:path>
              </a:pathLst>
            </a:cu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直接连接符 35"/>
          <p:cNvCxnSpPr/>
          <p:nvPr userDrawn="1">
            <p:custDataLst>
              <p:tags r:id="rId2"/>
            </p:custDataLst>
          </p:nvPr>
        </p:nvCxnSpPr>
        <p:spPr>
          <a:xfrm>
            <a:off x="5538533" y="4074977"/>
            <a:ext cx="1114934" cy="0"/>
          </a:xfrm>
          <a:prstGeom prst="line">
            <a:avLst/>
          </a:prstGeom>
          <a:ln w="63500"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57000">
                  <a:schemeClr val="accent1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>
            <p:custDataLst>
              <p:tags r:id="rId3"/>
            </p:custDataLst>
          </p:nvPr>
        </p:nvGrpSpPr>
        <p:grpSpPr>
          <a:xfrm>
            <a:off x="383382" y="0"/>
            <a:ext cx="10860880" cy="6868160"/>
            <a:chOff x="383382" y="0"/>
            <a:chExt cx="10860880" cy="6868160"/>
          </a:xfrm>
        </p:grpSpPr>
        <p:grpSp>
          <p:nvGrpSpPr>
            <p:cNvPr id="11" name="组合 10"/>
            <p:cNvGrpSpPr/>
            <p:nvPr userDrawn="1"/>
          </p:nvGrpSpPr>
          <p:grpSpPr>
            <a:xfrm>
              <a:off x="1074934" y="0"/>
              <a:ext cx="10169328" cy="6868160"/>
              <a:chOff x="1074934" y="0"/>
              <a:chExt cx="10169328" cy="6868160"/>
            </a:xfrm>
          </p:grpSpPr>
          <p:sp>
            <p:nvSpPr>
              <p:cNvPr id="32" name="任意多边形: 形状 31"/>
              <p:cNvSpPr/>
              <p:nvPr userDrawn="1">
                <p:custDataLst>
                  <p:tags r:id="rId4"/>
                </p:custDataLst>
              </p:nvPr>
            </p:nvSpPr>
            <p:spPr>
              <a:xfrm>
                <a:off x="6471729" y="0"/>
                <a:ext cx="4498061" cy="2192408"/>
              </a:xfrm>
              <a:custGeom>
                <a:avLst/>
                <a:gdLst>
                  <a:gd name="connsiteX0" fmla="*/ 0 w 4498061"/>
                  <a:gd name="connsiteY0" fmla="*/ 0 h 2192408"/>
                  <a:gd name="connsiteX1" fmla="*/ 4498061 w 4498061"/>
                  <a:gd name="connsiteY1" fmla="*/ 0 h 2192408"/>
                  <a:gd name="connsiteX2" fmla="*/ 4489445 w 4498061"/>
                  <a:gd name="connsiteY2" fmla="*/ 170624 h 2192408"/>
                  <a:gd name="connsiteX3" fmla="*/ 2249030 w 4498061"/>
                  <a:gd name="connsiteY3" fmla="*/ 2192408 h 2192408"/>
                  <a:gd name="connsiteX4" fmla="*/ 8615 w 4498061"/>
                  <a:gd name="connsiteY4" fmla="*/ 170624 h 2192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8061" h="2192408">
                    <a:moveTo>
                      <a:pt x="0" y="0"/>
                    </a:moveTo>
                    <a:lnTo>
                      <a:pt x="4498061" y="0"/>
                    </a:lnTo>
                    <a:lnTo>
                      <a:pt x="4489445" y="170624"/>
                    </a:lnTo>
                    <a:cubicBezTo>
                      <a:pt x="4374118" y="1306230"/>
                      <a:pt x="3415063" y="2192408"/>
                      <a:pt x="2249030" y="2192408"/>
                    </a:cubicBezTo>
                    <a:cubicBezTo>
                      <a:pt x="1082998" y="2192408"/>
                      <a:pt x="123943" y="1306230"/>
                      <a:pt x="8615" y="170624"/>
                    </a:cubicBez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任意多边形: 形状 32"/>
              <p:cNvSpPr/>
              <p:nvPr userDrawn="1">
                <p:custDataLst>
                  <p:tags r:id="rId5"/>
                </p:custDataLst>
              </p:nvPr>
            </p:nvSpPr>
            <p:spPr>
              <a:xfrm>
                <a:off x="1465625" y="5164237"/>
                <a:ext cx="3559491" cy="1693763"/>
              </a:xfrm>
              <a:custGeom>
                <a:avLst/>
                <a:gdLst>
                  <a:gd name="connsiteX0" fmla="*/ 1779745 w 3559491"/>
                  <a:gd name="connsiteY0" fmla="*/ 0 h 1693763"/>
                  <a:gd name="connsiteX1" fmla="*/ 3554851 w 3559491"/>
                  <a:gd name="connsiteY1" fmla="*/ 1601882 h 1693763"/>
                  <a:gd name="connsiteX2" fmla="*/ 3559491 w 3559491"/>
                  <a:gd name="connsiteY2" fmla="*/ 1693763 h 1693763"/>
                  <a:gd name="connsiteX3" fmla="*/ 0 w 3559491"/>
                  <a:gd name="connsiteY3" fmla="*/ 1693763 h 1693763"/>
                  <a:gd name="connsiteX4" fmla="*/ 4639 w 3559491"/>
                  <a:gd name="connsiteY4" fmla="*/ 1601882 h 1693763"/>
                  <a:gd name="connsiteX5" fmla="*/ 1779745 w 3559491"/>
                  <a:gd name="connsiteY5" fmla="*/ 0 h 1693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59491" h="1693763">
                    <a:moveTo>
                      <a:pt x="1779745" y="0"/>
                    </a:moveTo>
                    <a:cubicBezTo>
                      <a:pt x="2703606" y="0"/>
                      <a:pt x="3463476" y="702129"/>
                      <a:pt x="3554851" y="1601882"/>
                    </a:cubicBezTo>
                    <a:lnTo>
                      <a:pt x="3559491" y="1693763"/>
                    </a:lnTo>
                    <a:lnTo>
                      <a:pt x="0" y="1693763"/>
                    </a:lnTo>
                    <a:lnTo>
                      <a:pt x="4639" y="1601882"/>
                    </a:lnTo>
                    <a:cubicBezTo>
                      <a:pt x="96014" y="702129"/>
                      <a:pt x="855884" y="0"/>
                      <a:pt x="1779745" y="0"/>
                    </a:cubicBezTo>
                    <a:close/>
                  </a:path>
                </a:pathLst>
              </a:custGeom>
              <a:solidFill>
                <a:schemeClr val="accent6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4" name="矩形 33"/>
              <p:cNvSpPr/>
              <p:nvPr userDrawn="1">
                <p:custDataLst>
                  <p:tags r:id="rId6"/>
                </p:custDataLst>
              </p:nvPr>
            </p:nvSpPr>
            <p:spPr>
              <a:xfrm>
                <a:off x="1074934" y="0"/>
                <a:ext cx="2379466" cy="1660525"/>
              </a:xfrm>
              <a:prstGeom prst="rect">
                <a:avLst/>
              </a:prstGeom>
              <a:solidFill>
                <a:schemeClr val="tx2">
                  <a:alpha val="5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矩形 34"/>
              <p:cNvSpPr/>
              <p:nvPr userDrawn="1">
                <p:custDataLst>
                  <p:tags r:id="rId7"/>
                </p:custDataLst>
              </p:nvPr>
            </p:nvSpPr>
            <p:spPr>
              <a:xfrm>
                <a:off x="8075999" y="5283200"/>
                <a:ext cx="3168263" cy="1584960"/>
              </a:xfrm>
              <a:prstGeom prst="rect">
                <a:avLst/>
              </a:prstGeom>
              <a:solidFill>
                <a:schemeClr val="tx2">
                  <a:alpha val="5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 userDrawn="1"/>
          </p:nvGrpSpPr>
          <p:grpSpPr>
            <a:xfrm>
              <a:off x="383382" y="4958557"/>
              <a:ext cx="521493" cy="428627"/>
              <a:chOff x="383382" y="4958557"/>
              <a:chExt cx="521493" cy="428627"/>
            </a:xfrm>
          </p:grpSpPr>
          <p:cxnSp>
            <p:nvCxnSpPr>
              <p:cNvPr id="29" name="直接连接符 28"/>
              <p:cNvCxnSpPr/>
              <p:nvPr userDrawn="1">
                <p:custDataLst>
                  <p:tags r:id="rId8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/>
              <p:nvPr userDrawn="1">
                <p:custDataLst>
                  <p:tags r:id="rId9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/>
              <p:nvPr userDrawn="1">
                <p:custDataLst>
                  <p:tags r:id="rId10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组合 12"/>
            <p:cNvGrpSpPr/>
            <p:nvPr userDrawn="1"/>
          </p:nvGrpSpPr>
          <p:grpSpPr>
            <a:xfrm rot="5400000">
              <a:off x="7319943" y="6431755"/>
              <a:ext cx="423862" cy="428627"/>
              <a:chOff x="383382" y="4958557"/>
              <a:chExt cx="521493" cy="428627"/>
            </a:xfrm>
          </p:grpSpPr>
          <p:cxnSp>
            <p:nvCxnSpPr>
              <p:cNvPr id="26" name="直接连接符 25"/>
              <p:cNvCxnSpPr/>
              <p:nvPr userDrawn="1">
                <p:custDataLst>
                  <p:tags r:id="rId11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/>
              <p:nvPr userDrawn="1">
                <p:custDataLst>
                  <p:tags r:id="rId12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/>
              <p:cNvCxnSpPr/>
              <p:nvPr userDrawn="1">
                <p:custDataLst>
                  <p:tags r:id="rId13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组合 13"/>
            <p:cNvGrpSpPr/>
            <p:nvPr userDrawn="1"/>
          </p:nvGrpSpPr>
          <p:grpSpPr>
            <a:xfrm rot="5400000">
              <a:off x="5744084" y="14288"/>
              <a:ext cx="457202" cy="428627"/>
              <a:chOff x="383382" y="4958557"/>
              <a:chExt cx="521493" cy="428627"/>
            </a:xfrm>
          </p:grpSpPr>
          <p:cxnSp>
            <p:nvCxnSpPr>
              <p:cNvPr id="23" name="直接连接符 22"/>
              <p:cNvCxnSpPr/>
              <p:nvPr userDrawn="1">
                <p:custDataLst>
                  <p:tags r:id="rId14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 userDrawn="1">
                <p:custDataLst>
                  <p:tags r:id="rId15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/>
              <p:nvPr userDrawn="1">
                <p:custDataLst>
                  <p:tags r:id="rId16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组合 14"/>
            <p:cNvGrpSpPr/>
            <p:nvPr userDrawn="1"/>
          </p:nvGrpSpPr>
          <p:grpSpPr>
            <a:xfrm>
              <a:off x="1844952" y="1028704"/>
              <a:ext cx="8494436" cy="1579353"/>
              <a:chOff x="1844952" y="1028704"/>
              <a:chExt cx="8494436" cy="1579353"/>
            </a:xfrm>
          </p:grpSpPr>
          <p:cxnSp>
            <p:nvCxnSpPr>
              <p:cNvPr id="20" name="直接连接符 19"/>
              <p:cNvCxnSpPr/>
              <p:nvPr userDrawn="1">
                <p:custDataLst>
                  <p:tags r:id="rId17"/>
                </p:custDataLst>
              </p:nvPr>
            </p:nvCxnSpPr>
            <p:spPr>
              <a:xfrm flipV="1">
                <a:off x="1881257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 userDrawn="1">
                <p:custDataLst>
                  <p:tags r:id="rId18"/>
                </p:custDataLst>
              </p:nvPr>
            </p:nvCxnSpPr>
            <p:spPr>
              <a:xfrm flipV="1">
                <a:off x="10308674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 userDrawn="1">
                <p:custDataLst>
                  <p:tags r:id="rId19"/>
                </p:custDataLst>
              </p:nvPr>
            </p:nvCxnSpPr>
            <p:spPr>
              <a:xfrm flipH="1">
                <a:off x="1844952" y="1028704"/>
                <a:ext cx="8494436" cy="0"/>
              </a:xfrm>
              <a:prstGeom prst="line">
                <a:avLst/>
              </a:prstGeom>
              <a:ln w="63500">
                <a:gradFill flip="none" rotWithShape="1">
                  <a:gsLst>
                    <a:gs pos="0">
                      <a:schemeClr val="accent1"/>
                    </a:gs>
                    <a:gs pos="5800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chemeClr val="accent1"/>
                    </a:gs>
                  </a:gsLst>
                  <a:lin ang="0" scaled="0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组合 15"/>
            <p:cNvGrpSpPr/>
            <p:nvPr userDrawn="1"/>
          </p:nvGrpSpPr>
          <p:grpSpPr>
            <a:xfrm flipV="1">
              <a:off x="1844952" y="4074976"/>
              <a:ext cx="8494436" cy="1975897"/>
              <a:chOff x="1844952" y="1028704"/>
              <a:chExt cx="8494436" cy="1579353"/>
            </a:xfrm>
          </p:grpSpPr>
          <p:cxnSp>
            <p:nvCxnSpPr>
              <p:cNvPr id="17" name="直接连接符 16"/>
              <p:cNvCxnSpPr/>
              <p:nvPr userDrawn="1">
                <p:custDataLst>
                  <p:tags r:id="rId20"/>
                </p:custDataLst>
              </p:nvPr>
            </p:nvCxnSpPr>
            <p:spPr>
              <a:xfrm flipV="1">
                <a:off x="1881257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 userDrawn="1">
                <p:custDataLst>
                  <p:tags r:id="rId21"/>
                </p:custDataLst>
              </p:nvPr>
            </p:nvCxnSpPr>
            <p:spPr>
              <a:xfrm flipV="1">
                <a:off x="10308674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 userDrawn="1">
                <p:custDataLst>
                  <p:tags r:id="rId22"/>
                </p:custDataLst>
              </p:nvPr>
            </p:nvCxnSpPr>
            <p:spPr>
              <a:xfrm flipH="1">
                <a:off x="1844952" y="1028704"/>
                <a:ext cx="8494436" cy="0"/>
              </a:xfrm>
              <a:prstGeom prst="line">
                <a:avLst/>
              </a:prstGeom>
              <a:ln w="63500">
                <a:gradFill flip="none" rotWithShape="1">
                  <a:gsLst>
                    <a:gs pos="0">
                      <a:schemeClr val="accent1"/>
                    </a:gs>
                    <a:gs pos="5800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chemeClr val="accent1"/>
                    </a:gs>
                  </a:gsLst>
                  <a:lin ang="0" scaled="0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2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6"/>
            </p:custDataLst>
          </p:nvPr>
        </p:nvSpPr>
        <p:spPr>
          <a:xfrm>
            <a:off x="2815573" y="2943093"/>
            <a:ext cx="6560820" cy="1014730"/>
          </a:xfrm>
        </p:spPr>
        <p:txBody>
          <a:bodyPr vert="horz" lIns="90170" tIns="46990" rIns="90170" bIns="4699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1" i="0" u="none" strike="noStrike" kern="1200" cap="none" spc="6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/>
            <p:custDataLst>
              <p:tags r:id="rId27"/>
            </p:custDataLst>
          </p:nvPr>
        </p:nvSpPr>
        <p:spPr>
          <a:xfrm>
            <a:off x="2815573" y="4232960"/>
            <a:ext cx="6560820" cy="803497"/>
          </a:xfrm>
        </p:spPr>
        <p:txBody>
          <a:bodyPr lIns="90170" tIns="46990" rIns="90170" bIns="46990"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2"/>
            </p:custDataLst>
          </p:nvPr>
        </p:nvGrpSpPr>
        <p:grpSpPr>
          <a:xfrm rot="0">
            <a:off x="11310620" y="443230"/>
            <a:ext cx="521335" cy="428625"/>
            <a:chOff x="383382" y="4958557"/>
            <a:chExt cx="521493" cy="428627"/>
          </a:xfrm>
        </p:grpSpPr>
        <p:cxnSp>
          <p:nvCxnSpPr>
            <p:cNvPr id="15" name="直接连接符 14"/>
            <p:cNvCxnSpPr/>
            <p:nvPr userDrawn="1">
              <p:custDataLst>
                <p:tags r:id="rId3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 userDrawn="1">
              <p:custDataLst>
                <p:tags r:id="rId4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 userDrawn="1">
              <p:custDataLst>
                <p:tags r:id="rId5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任意多边形: 形状 17"/>
          <p:cNvSpPr/>
          <p:nvPr userDrawn="1">
            <p:custDataLst>
              <p:tags r:id="rId6"/>
            </p:custDataLst>
          </p:nvPr>
        </p:nvSpPr>
        <p:spPr>
          <a:xfrm rot="10800000">
            <a:off x="157480" y="6153785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292735" y="304165"/>
            <a:ext cx="11606530" cy="62496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" name="组合 21"/>
          <p:cNvGrpSpPr/>
          <p:nvPr userDrawn="1">
            <p:custDataLst>
              <p:tags r:id="rId3"/>
            </p:custDataLst>
          </p:nvPr>
        </p:nvGrpSpPr>
        <p:grpSpPr>
          <a:xfrm rot="0">
            <a:off x="11407140" y="450850"/>
            <a:ext cx="379095" cy="311785"/>
            <a:chOff x="383382" y="4958557"/>
            <a:chExt cx="521493" cy="428627"/>
          </a:xfrm>
        </p:grpSpPr>
        <p:cxnSp>
          <p:nvCxnSpPr>
            <p:cNvPr id="24" name="直接连接符 23"/>
            <p:cNvCxnSpPr/>
            <p:nvPr userDrawn="1">
              <p:custDataLst>
                <p:tags r:id="rId4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 userDrawn="1">
              <p:custDataLst>
                <p:tags r:id="rId5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 userDrawn="1">
              <p:custDataLst>
                <p:tags r:id="rId6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任意多边形: 形状 22"/>
          <p:cNvSpPr/>
          <p:nvPr userDrawn="1">
            <p:custDataLst>
              <p:tags r:id="rId7"/>
            </p:custDataLst>
          </p:nvPr>
        </p:nvSpPr>
        <p:spPr>
          <a:xfrm rot="10800000">
            <a:off x="398145" y="5849620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8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 userDrawn="1">
            <p:ph sz="quarter" idx="13"/>
            <p:custDataLst>
              <p:tags r:id="rId9"/>
            </p:custDataLst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grpSp>
        <p:nvGrpSpPr>
          <p:cNvPr id="24" name="组合 23"/>
          <p:cNvGrpSpPr/>
          <p:nvPr userDrawn="1">
            <p:custDataLst>
              <p:tags r:id="rId3"/>
            </p:custDataLst>
          </p:nvPr>
        </p:nvGrpSpPr>
        <p:grpSpPr>
          <a:xfrm rot="0">
            <a:off x="11310620" y="443230"/>
            <a:ext cx="521335" cy="428625"/>
            <a:chOff x="383382" y="4958557"/>
            <a:chExt cx="521493" cy="428627"/>
          </a:xfrm>
        </p:grpSpPr>
        <p:cxnSp>
          <p:nvCxnSpPr>
            <p:cNvPr id="26" name="直接连接符 25"/>
            <p:cNvCxnSpPr/>
            <p:nvPr userDrawn="1">
              <p:custDataLst>
                <p:tags r:id="rId4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 userDrawn="1">
              <p:custDataLst>
                <p:tags r:id="rId5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 userDrawn="1">
              <p:custDataLst>
                <p:tags r:id="rId6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任意多边形: 形状 24"/>
          <p:cNvSpPr/>
          <p:nvPr userDrawn="1">
            <p:custDataLst>
              <p:tags r:id="rId7"/>
            </p:custDataLst>
          </p:nvPr>
        </p:nvSpPr>
        <p:spPr>
          <a:xfrm rot="10800000">
            <a:off x="157480" y="6153785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8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12"/>
            </p:custDataLst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 userDrawn="1">
            <p:ph sz="quarter" idx="14"/>
            <p:custDataLst>
              <p:tags r:id="rId13"/>
            </p:custDataLst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grpSp>
        <p:nvGrpSpPr>
          <p:cNvPr id="12" name="组合 11"/>
          <p:cNvGrpSpPr/>
          <p:nvPr userDrawn="1">
            <p:custDataLst>
              <p:tags r:id="rId3"/>
            </p:custDataLst>
          </p:nvPr>
        </p:nvGrpSpPr>
        <p:grpSpPr>
          <a:xfrm rot="0">
            <a:off x="11310620" y="443230"/>
            <a:ext cx="521335" cy="428625"/>
            <a:chOff x="383382" y="4958557"/>
            <a:chExt cx="521493" cy="428627"/>
          </a:xfrm>
        </p:grpSpPr>
        <p:cxnSp>
          <p:nvCxnSpPr>
            <p:cNvPr id="14" name="直接连接符 13"/>
            <p:cNvCxnSpPr/>
            <p:nvPr userDrawn="1">
              <p:custDataLst>
                <p:tags r:id="rId4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 userDrawn="1">
              <p:custDataLst>
                <p:tags r:id="rId5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 userDrawn="1">
              <p:custDataLst>
                <p:tags r:id="rId6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任意多边形: 形状 12"/>
          <p:cNvSpPr/>
          <p:nvPr userDrawn="1">
            <p:custDataLst>
              <p:tags r:id="rId7"/>
            </p:custDataLst>
          </p:nvPr>
        </p:nvSpPr>
        <p:spPr>
          <a:xfrm rot="10800000">
            <a:off x="157480" y="6153785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2"/>
            </p:custDataLst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3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grpSp>
        <p:nvGrpSpPr>
          <p:cNvPr id="30" name="组合 29"/>
          <p:cNvGrpSpPr/>
          <p:nvPr userDrawn="1">
            <p:custDataLst>
              <p:tags r:id="rId3"/>
            </p:custDataLst>
          </p:nvPr>
        </p:nvGrpSpPr>
        <p:grpSpPr>
          <a:xfrm rot="0">
            <a:off x="11310620" y="443230"/>
            <a:ext cx="521335" cy="428625"/>
            <a:chOff x="383382" y="4958557"/>
            <a:chExt cx="521493" cy="428627"/>
          </a:xfrm>
        </p:grpSpPr>
        <p:cxnSp>
          <p:nvCxnSpPr>
            <p:cNvPr id="32" name="直接连接符 31"/>
            <p:cNvCxnSpPr/>
            <p:nvPr userDrawn="1">
              <p:custDataLst>
                <p:tags r:id="rId4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 userDrawn="1">
              <p:custDataLst>
                <p:tags r:id="rId5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 userDrawn="1">
              <p:custDataLst>
                <p:tags r:id="rId6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任意多边形: 形状 30"/>
          <p:cNvSpPr/>
          <p:nvPr userDrawn="1">
            <p:custDataLst>
              <p:tags r:id="rId7"/>
            </p:custDataLst>
          </p:nvPr>
        </p:nvSpPr>
        <p:spPr>
          <a:xfrm rot="10800000">
            <a:off x="157480" y="6153785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8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 userDrawn="1">
            <p:ph sz="quarter" idx="13"/>
            <p:custDataLst>
              <p:tags r:id="rId12"/>
            </p:custDataLst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 userDrawn="1">
            <p:ph type="body" sz="quarter" idx="14"/>
            <p:custDataLst>
              <p:tags r:id="rId13"/>
            </p:custDataLst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3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 userDrawn="1">
            <p:ph sz="quarter" idx="13"/>
            <p:custDataLst>
              <p:tags r:id="rId7"/>
            </p:custDataLst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 userDrawn="1">
            <p:ph sz="quarter" idx="14"/>
            <p:custDataLst>
              <p:tags r:id="rId8"/>
            </p:custDataLst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 userDrawn="1">
            <p:ph type="body" sz="quarter" idx="15"/>
            <p:custDataLst>
              <p:tags r:id="rId9"/>
            </p:custDataLst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 userDrawn="1">
            <p:ph type="body" sz="quarter" idx="16"/>
            <p:custDataLst>
              <p:tags r:id="rId10"/>
            </p:custDataLst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pSp>
        <p:nvGrpSpPr>
          <p:cNvPr id="23" name="组合 22"/>
          <p:cNvGrpSpPr/>
          <p:nvPr userDrawn="1">
            <p:custDataLst>
              <p:tags r:id="rId11"/>
            </p:custDataLst>
          </p:nvPr>
        </p:nvGrpSpPr>
        <p:grpSpPr>
          <a:xfrm rot="0">
            <a:off x="11310620" y="443230"/>
            <a:ext cx="521335" cy="428625"/>
            <a:chOff x="383382" y="4958557"/>
            <a:chExt cx="521493" cy="428627"/>
          </a:xfrm>
        </p:grpSpPr>
        <p:cxnSp>
          <p:nvCxnSpPr>
            <p:cNvPr id="25" name="直接连接符 24"/>
            <p:cNvCxnSpPr/>
            <p:nvPr userDrawn="1">
              <p:custDataLst>
                <p:tags r:id="rId12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 userDrawn="1">
              <p:custDataLst>
                <p:tags r:id="rId13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 userDrawn="1">
              <p:custDataLst>
                <p:tags r:id="rId14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57000">
                    <a:schemeClr val="accent1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任意多边形: 形状 23"/>
          <p:cNvSpPr/>
          <p:nvPr userDrawn="1">
            <p:custDataLst>
              <p:tags r:id="rId15"/>
            </p:custDataLst>
          </p:nvPr>
        </p:nvSpPr>
        <p:spPr>
          <a:xfrm rot="10800000">
            <a:off x="157480" y="6153785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任意多边形: 形状 62"/>
          <p:cNvSpPr/>
          <p:nvPr userDrawn="1">
            <p:custDataLst>
              <p:tags r:id="rId2"/>
            </p:custDataLst>
          </p:nvPr>
        </p:nvSpPr>
        <p:spPr>
          <a:xfrm>
            <a:off x="6471920" y="0"/>
            <a:ext cx="4498340" cy="219265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任意多边形: 形状 63"/>
          <p:cNvSpPr/>
          <p:nvPr userDrawn="1">
            <p:custDataLst>
              <p:tags r:id="rId3"/>
            </p:custDataLst>
          </p:nvPr>
        </p:nvSpPr>
        <p:spPr>
          <a:xfrm>
            <a:off x="1465580" y="5164455"/>
            <a:ext cx="3559175" cy="1693545"/>
          </a:xfrm>
          <a:custGeom>
            <a:avLst/>
            <a:gdLst>
              <a:gd name="connsiteX0" fmla="*/ 1779745 w 3559491"/>
              <a:gd name="connsiteY0" fmla="*/ 0 h 1693763"/>
              <a:gd name="connsiteX1" fmla="*/ 3554851 w 3559491"/>
              <a:gd name="connsiteY1" fmla="*/ 1601882 h 1693763"/>
              <a:gd name="connsiteX2" fmla="*/ 3559491 w 3559491"/>
              <a:gd name="connsiteY2" fmla="*/ 1693763 h 1693763"/>
              <a:gd name="connsiteX3" fmla="*/ 0 w 3559491"/>
              <a:gd name="connsiteY3" fmla="*/ 1693763 h 1693763"/>
              <a:gd name="connsiteX4" fmla="*/ 4639 w 3559491"/>
              <a:gd name="connsiteY4" fmla="*/ 1601882 h 1693763"/>
              <a:gd name="connsiteX5" fmla="*/ 1779745 w 3559491"/>
              <a:gd name="connsiteY5" fmla="*/ 0 h 1693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59491" h="1693763">
                <a:moveTo>
                  <a:pt x="1779745" y="0"/>
                </a:moveTo>
                <a:cubicBezTo>
                  <a:pt x="2703606" y="0"/>
                  <a:pt x="3463476" y="702129"/>
                  <a:pt x="3554851" y="1601882"/>
                </a:cubicBezTo>
                <a:lnTo>
                  <a:pt x="3559491" y="1693763"/>
                </a:lnTo>
                <a:lnTo>
                  <a:pt x="0" y="1693763"/>
                </a:lnTo>
                <a:lnTo>
                  <a:pt x="4639" y="1601882"/>
                </a:lnTo>
                <a:cubicBezTo>
                  <a:pt x="96014" y="702129"/>
                  <a:pt x="855884" y="0"/>
                  <a:pt x="1779745" y="0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>
            <p:custDataLst>
              <p:tags r:id="rId4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5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9"/>
            </p:custDataLst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组合 55"/>
          <p:cNvGrpSpPr/>
          <p:nvPr userDrawn="1">
            <p:custDataLst>
              <p:tags r:id="rId2"/>
            </p:custDataLst>
          </p:nvPr>
        </p:nvGrpSpPr>
        <p:grpSpPr>
          <a:xfrm>
            <a:off x="383382" y="0"/>
            <a:ext cx="10860880" cy="6868160"/>
            <a:chOff x="383382" y="0"/>
            <a:chExt cx="10860880" cy="6868160"/>
          </a:xfrm>
        </p:grpSpPr>
        <p:grpSp>
          <p:nvGrpSpPr>
            <p:cNvPr id="55" name="组合 54"/>
            <p:cNvGrpSpPr/>
            <p:nvPr userDrawn="1"/>
          </p:nvGrpSpPr>
          <p:grpSpPr>
            <a:xfrm>
              <a:off x="1074934" y="0"/>
              <a:ext cx="10169328" cy="6868160"/>
              <a:chOff x="1074934" y="0"/>
              <a:chExt cx="10169328" cy="6868160"/>
            </a:xfrm>
          </p:grpSpPr>
          <p:sp>
            <p:nvSpPr>
              <p:cNvPr id="11" name="任意多边形: 形状 10"/>
              <p:cNvSpPr/>
              <p:nvPr userDrawn="1">
                <p:custDataLst>
                  <p:tags r:id="rId3"/>
                </p:custDataLst>
              </p:nvPr>
            </p:nvSpPr>
            <p:spPr>
              <a:xfrm>
                <a:off x="6471729" y="0"/>
                <a:ext cx="4498061" cy="2192408"/>
              </a:xfrm>
              <a:custGeom>
                <a:avLst/>
                <a:gdLst>
                  <a:gd name="connsiteX0" fmla="*/ 0 w 4498061"/>
                  <a:gd name="connsiteY0" fmla="*/ 0 h 2192408"/>
                  <a:gd name="connsiteX1" fmla="*/ 4498061 w 4498061"/>
                  <a:gd name="connsiteY1" fmla="*/ 0 h 2192408"/>
                  <a:gd name="connsiteX2" fmla="*/ 4489445 w 4498061"/>
                  <a:gd name="connsiteY2" fmla="*/ 170624 h 2192408"/>
                  <a:gd name="connsiteX3" fmla="*/ 2249030 w 4498061"/>
                  <a:gd name="connsiteY3" fmla="*/ 2192408 h 2192408"/>
                  <a:gd name="connsiteX4" fmla="*/ 8615 w 4498061"/>
                  <a:gd name="connsiteY4" fmla="*/ 170624 h 2192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8061" h="2192408">
                    <a:moveTo>
                      <a:pt x="0" y="0"/>
                    </a:moveTo>
                    <a:lnTo>
                      <a:pt x="4498061" y="0"/>
                    </a:lnTo>
                    <a:lnTo>
                      <a:pt x="4489445" y="170624"/>
                    </a:lnTo>
                    <a:cubicBezTo>
                      <a:pt x="4374118" y="1306230"/>
                      <a:pt x="3415063" y="2192408"/>
                      <a:pt x="2249030" y="2192408"/>
                    </a:cubicBezTo>
                    <a:cubicBezTo>
                      <a:pt x="1082998" y="2192408"/>
                      <a:pt x="123943" y="1306230"/>
                      <a:pt x="8615" y="170624"/>
                    </a:cubicBez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 userDrawn="1">
                <p:custDataLst>
                  <p:tags r:id="rId4"/>
                </p:custDataLst>
              </p:nvPr>
            </p:nvSpPr>
            <p:spPr>
              <a:xfrm>
                <a:off x="1465625" y="5164237"/>
                <a:ext cx="3559491" cy="1693763"/>
              </a:xfrm>
              <a:custGeom>
                <a:avLst/>
                <a:gdLst>
                  <a:gd name="connsiteX0" fmla="*/ 1779745 w 3559491"/>
                  <a:gd name="connsiteY0" fmla="*/ 0 h 1693763"/>
                  <a:gd name="connsiteX1" fmla="*/ 3554851 w 3559491"/>
                  <a:gd name="connsiteY1" fmla="*/ 1601882 h 1693763"/>
                  <a:gd name="connsiteX2" fmla="*/ 3559491 w 3559491"/>
                  <a:gd name="connsiteY2" fmla="*/ 1693763 h 1693763"/>
                  <a:gd name="connsiteX3" fmla="*/ 0 w 3559491"/>
                  <a:gd name="connsiteY3" fmla="*/ 1693763 h 1693763"/>
                  <a:gd name="connsiteX4" fmla="*/ 4639 w 3559491"/>
                  <a:gd name="connsiteY4" fmla="*/ 1601882 h 1693763"/>
                  <a:gd name="connsiteX5" fmla="*/ 1779745 w 3559491"/>
                  <a:gd name="connsiteY5" fmla="*/ 0 h 1693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59491" h="1693763">
                    <a:moveTo>
                      <a:pt x="1779745" y="0"/>
                    </a:moveTo>
                    <a:cubicBezTo>
                      <a:pt x="2703606" y="0"/>
                      <a:pt x="3463476" y="702129"/>
                      <a:pt x="3554851" y="1601882"/>
                    </a:cubicBezTo>
                    <a:lnTo>
                      <a:pt x="3559491" y="1693763"/>
                    </a:lnTo>
                    <a:lnTo>
                      <a:pt x="0" y="1693763"/>
                    </a:lnTo>
                    <a:lnTo>
                      <a:pt x="4639" y="1601882"/>
                    </a:lnTo>
                    <a:cubicBezTo>
                      <a:pt x="96014" y="702129"/>
                      <a:pt x="855884" y="0"/>
                      <a:pt x="1779745" y="0"/>
                    </a:cubicBezTo>
                    <a:close/>
                  </a:path>
                </a:pathLst>
              </a:custGeom>
              <a:solidFill>
                <a:schemeClr val="accent6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8" name="矩形 7"/>
              <p:cNvSpPr/>
              <p:nvPr userDrawn="1">
                <p:custDataLst>
                  <p:tags r:id="rId5"/>
                </p:custDataLst>
              </p:nvPr>
            </p:nvSpPr>
            <p:spPr>
              <a:xfrm>
                <a:off x="1074934" y="0"/>
                <a:ext cx="2379466" cy="1660525"/>
              </a:xfrm>
              <a:prstGeom prst="rect">
                <a:avLst/>
              </a:prstGeom>
              <a:solidFill>
                <a:schemeClr val="tx2">
                  <a:alpha val="5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5" name="矩形 14"/>
              <p:cNvSpPr/>
              <p:nvPr userDrawn="1">
                <p:custDataLst>
                  <p:tags r:id="rId6"/>
                </p:custDataLst>
              </p:nvPr>
            </p:nvSpPr>
            <p:spPr>
              <a:xfrm>
                <a:off x="8075999" y="5283200"/>
                <a:ext cx="3168263" cy="1584960"/>
              </a:xfrm>
              <a:prstGeom prst="rect">
                <a:avLst/>
              </a:prstGeom>
              <a:solidFill>
                <a:schemeClr val="tx2">
                  <a:alpha val="5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27" name="组合 26"/>
            <p:cNvGrpSpPr/>
            <p:nvPr userDrawn="1"/>
          </p:nvGrpSpPr>
          <p:grpSpPr>
            <a:xfrm>
              <a:off x="383382" y="4958557"/>
              <a:ext cx="521493" cy="428627"/>
              <a:chOff x="383382" y="4958557"/>
              <a:chExt cx="521493" cy="428627"/>
            </a:xfrm>
          </p:grpSpPr>
          <p:cxnSp>
            <p:nvCxnSpPr>
              <p:cNvPr id="12" name="直接连接符 11"/>
              <p:cNvCxnSpPr/>
              <p:nvPr userDrawn="1">
                <p:custDataLst>
                  <p:tags r:id="rId7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 userDrawn="1">
                <p:custDataLst>
                  <p:tags r:id="rId8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 userDrawn="1">
                <p:custDataLst>
                  <p:tags r:id="rId9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组合 27"/>
            <p:cNvGrpSpPr/>
            <p:nvPr userDrawn="1"/>
          </p:nvGrpSpPr>
          <p:grpSpPr>
            <a:xfrm rot="5400000">
              <a:off x="7319943" y="6431755"/>
              <a:ext cx="423862" cy="428627"/>
              <a:chOff x="383382" y="4958557"/>
              <a:chExt cx="521493" cy="428627"/>
            </a:xfrm>
          </p:grpSpPr>
          <p:cxnSp>
            <p:nvCxnSpPr>
              <p:cNvPr id="29" name="直接连接符 28"/>
              <p:cNvCxnSpPr/>
              <p:nvPr userDrawn="1">
                <p:custDataLst>
                  <p:tags r:id="rId10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/>
              <p:nvPr userDrawn="1">
                <p:custDataLst>
                  <p:tags r:id="rId11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/>
              <p:nvPr userDrawn="1">
                <p:custDataLst>
                  <p:tags r:id="rId12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组合 31"/>
            <p:cNvGrpSpPr/>
            <p:nvPr userDrawn="1"/>
          </p:nvGrpSpPr>
          <p:grpSpPr>
            <a:xfrm rot="5400000">
              <a:off x="5744084" y="14288"/>
              <a:ext cx="457202" cy="428627"/>
              <a:chOff x="383382" y="4958557"/>
              <a:chExt cx="521493" cy="428627"/>
            </a:xfrm>
          </p:grpSpPr>
          <p:cxnSp>
            <p:nvCxnSpPr>
              <p:cNvPr id="33" name="直接连接符 32"/>
              <p:cNvCxnSpPr/>
              <p:nvPr userDrawn="1">
                <p:custDataLst>
                  <p:tags r:id="rId13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 userDrawn="1">
                <p:custDataLst>
                  <p:tags r:id="rId14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/>
              <p:nvPr userDrawn="1">
                <p:custDataLst>
                  <p:tags r:id="rId15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组合 49"/>
            <p:cNvGrpSpPr/>
            <p:nvPr userDrawn="1"/>
          </p:nvGrpSpPr>
          <p:grpSpPr>
            <a:xfrm>
              <a:off x="1844952" y="1028704"/>
              <a:ext cx="8494436" cy="1579353"/>
              <a:chOff x="1844952" y="1028704"/>
              <a:chExt cx="8494436" cy="1579353"/>
            </a:xfrm>
          </p:grpSpPr>
          <p:cxnSp>
            <p:nvCxnSpPr>
              <p:cNvPr id="44" name="直接连接符 43"/>
              <p:cNvCxnSpPr/>
              <p:nvPr userDrawn="1">
                <p:custDataLst>
                  <p:tags r:id="rId16"/>
                </p:custDataLst>
              </p:nvPr>
            </p:nvCxnSpPr>
            <p:spPr>
              <a:xfrm flipV="1">
                <a:off x="1881257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连接符 44"/>
              <p:cNvCxnSpPr/>
              <p:nvPr userDrawn="1">
                <p:custDataLst>
                  <p:tags r:id="rId17"/>
                </p:custDataLst>
              </p:nvPr>
            </p:nvCxnSpPr>
            <p:spPr>
              <a:xfrm flipV="1">
                <a:off x="10308674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/>
              <p:cNvCxnSpPr/>
              <p:nvPr userDrawn="1">
                <p:custDataLst>
                  <p:tags r:id="rId18"/>
                </p:custDataLst>
              </p:nvPr>
            </p:nvCxnSpPr>
            <p:spPr>
              <a:xfrm flipH="1">
                <a:off x="1844952" y="1028704"/>
                <a:ext cx="8494436" cy="0"/>
              </a:xfrm>
              <a:prstGeom prst="line">
                <a:avLst/>
              </a:prstGeom>
              <a:ln w="63500">
                <a:gradFill flip="none" rotWithShape="1">
                  <a:gsLst>
                    <a:gs pos="0">
                      <a:schemeClr val="accent1"/>
                    </a:gs>
                    <a:gs pos="5800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chemeClr val="accent1"/>
                    </a:gs>
                  </a:gsLst>
                  <a:lin ang="0" scaled="0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1" name="组合 50"/>
            <p:cNvGrpSpPr/>
            <p:nvPr userDrawn="1"/>
          </p:nvGrpSpPr>
          <p:grpSpPr>
            <a:xfrm flipV="1">
              <a:off x="1844952" y="4074976"/>
              <a:ext cx="8494436" cy="1975897"/>
              <a:chOff x="1844952" y="1028704"/>
              <a:chExt cx="8494436" cy="1579353"/>
            </a:xfrm>
          </p:grpSpPr>
          <p:cxnSp>
            <p:nvCxnSpPr>
              <p:cNvPr id="52" name="直接连接符 51"/>
              <p:cNvCxnSpPr/>
              <p:nvPr userDrawn="1">
                <p:custDataLst>
                  <p:tags r:id="rId19"/>
                </p:custDataLst>
              </p:nvPr>
            </p:nvCxnSpPr>
            <p:spPr>
              <a:xfrm flipV="1">
                <a:off x="1881257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/>
              <p:nvPr userDrawn="1">
                <p:custDataLst>
                  <p:tags r:id="rId20"/>
                </p:custDataLst>
              </p:nvPr>
            </p:nvCxnSpPr>
            <p:spPr>
              <a:xfrm flipV="1">
                <a:off x="10308674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/>
              <p:nvPr userDrawn="1">
                <p:custDataLst>
                  <p:tags r:id="rId21"/>
                </p:custDataLst>
              </p:nvPr>
            </p:nvCxnSpPr>
            <p:spPr>
              <a:xfrm flipH="1">
                <a:off x="1844952" y="1028704"/>
                <a:ext cx="8494436" cy="0"/>
              </a:xfrm>
              <a:prstGeom prst="line">
                <a:avLst/>
              </a:prstGeom>
              <a:ln w="63500">
                <a:gradFill flip="none" rotWithShape="1">
                  <a:gsLst>
                    <a:gs pos="0">
                      <a:schemeClr val="accent1"/>
                    </a:gs>
                    <a:gs pos="5800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chemeClr val="accent1"/>
                    </a:gs>
                  </a:gsLst>
                  <a:lin ang="0" scaled="0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2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23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2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5"/>
            </p:custDataLst>
          </p:nvPr>
        </p:nvSpPr>
        <p:spPr>
          <a:xfrm>
            <a:off x="3002280" y="2868135"/>
            <a:ext cx="6187440" cy="1068070"/>
          </a:xfrm>
        </p:spPr>
        <p:txBody>
          <a:bodyPr lIns="90170" tIns="46990" rIns="90170" bIns="46990" anchor="b" anchorCtr="0">
            <a:normAutofit/>
          </a:bodyPr>
          <a:lstStyle>
            <a:lvl1pPr algn="ctr">
              <a:defRPr sz="6000" spc="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6"/>
            </p:custDataLst>
          </p:nvPr>
        </p:nvSpPr>
        <p:spPr>
          <a:xfrm>
            <a:off x="3002280" y="4119497"/>
            <a:ext cx="6187442" cy="395196"/>
          </a:xfrm>
        </p:spPr>
        <p:txBody>
          <a:bodyPr lIns="90170" tIns="46990" rIns="90170" bIns="4699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0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cxnSp>
        <p:nvCxnSpPr>
          <p:cNvPr id="40" name="直接连接符 39"/>
          <p:cNvCxnSpPr/>
          <p:nvPr userDrawn="1">
            <p:custDataLst>
              <p:tags r:id="rId27"/>
            </p:custDataLst>
          </p:nvPr>
        </p:nvCxnSpPr>
        <p:spPr>
          <a:xfrm>
            <a:off x="3683000" y="3997347"/>
            <a:ext cx="4806950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57000">
                  <a:schemeClr val="accent1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28"/>
            </p:custDataLst>
          </p:nvPr>
        </p:nvSpPr>
        <p:spPr>
          <a:xfrm>
            <a:off x="3600547" y="4646768"/>
            <a:ext cx="2023152" cy="32921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36" name="文本占位符 4"/>
          <p:cNvSpPr>
            <a:spLocks noGrp="1"/>
          </p:cNvSpPr>
          <p:nvPr>
            <p:ph type="body" sz="quarter" idx="14" hasCustomPrompt="1"/>
            <p:custDataLst>
              <p:tags r:id="rId29"/>
            </p:custDataLst>
          </p:nvPr>
        </p:nvSpPr>
        <p:spPr>
          <a:xfrm>
            <a:off x="6566233" y="4646768"/>
            <a:ext cx="2023152" cy="329211"/>
          </a:xfrm>
        </p:spPr>
        <p:txBody>
          <a:bodyPr/>
          <a:lstStyle>
            <a:lvl1pPr marL="0" indent="0" algn="r">
              <a:buNone/>
              <a:defRPr/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>
            <p:custDataLst>
              <p:tags r:id="rId2"/>
            </p:custDataLst>
          </p:nvPr>
        </p:nvGrpSpPr>
        <p:grpSpPr>
          <a:xfrm>
            <a:off x="157618" y="443230"/>
            <a:ext cx="11674475" cy="6414770"/>
            <a:chOff x="157618" y="443230"/>
            <a:chExt cx="11674475" cy="6414770"/>
          </a:xfrm>
        </p:grpSpPr>
        <p:grpSp>
          <p:nvGrpSpPr>
            <p:cNvPr id="8" name="组合 7"/>
            <p:cNvGrpSpPr/>
            <p:nvPr userDrawn="1"/>
          </p:nvGrpSpPr>
          <p:grpSpPr>
            <a:xfrm>
              <a:off x="11310600" y="443230"/>
              <a:ext cx="521493" cy="428627"/>
              <a:chOff x="383382" y="4958557"/>
              <a:chExt cx="521493" cy="428627"/>
            </a:xfrm>
          </p:grpSpPr>
          <p:cxnSp>
            <p:nvCxnSpPr>
              <p:cNvPr id="10" name="直接连接符 9"/>
              <p:cNvCxnSpPr/>
              <p:nvPr userDrawn="1">
                <p:custDataLst>
                  <p:tags r:id="rId3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/>
              <p:cNvCxnSpPr/>
              <p:nvPr userDrawn="1">
                <p:custDataLst>
                  <p:tags r:id="rId4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/>
              <p:nvPr userDrawn="1">
                <p:custDataLst>
                  <p:tags r:id="rId5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任意多边形: 形状 8"/>
            <p:cNvSpPr/>
            <p:nvPr userDrawn="1">
              <p:custDataLst>
                <p:tags r:id="rId6"/>
              </p:custDataLst>
            </p:nvPr>
          </p:nvSpPr>
          <p:spPr>
            <a:xfrm rot="10800000">
              <a:off x="157618" y="6154057"/>
              <a:ext cx="1444247" cy="703943"/>
            </a:xfrm>
            <a:custGeom>
              <a:avLst/>
              <a:gdLst>
                <a:gd name="connsiteX0" fmla="*/ 0 w 4498061"/>
                <a:gd name="connsiteY0" fmla="*/ 0 h 2192408"/>
                <a:gd name="connsiteX1" fmla="*/ 4498061 w 4498061"/>
                <a:gd name="connsiteY1" fmla="*/ 0 h 2192408"/>
                <a:gd name="connsiteX2" fmla="*/ 4489445 w 4498061"/>
                <a:gd name="connsiteY2" fmla="*/ 170624 h 2192408"/>
                <a:gd name="connsiteX3" fmla="*/ 2249030 w 4498061"/>
                <a:gd name="connsiteY3" fmla="*/ 2192408 h 2192408"/>
                <a:gd name="connsiteX4" fmla="*/ 8615 w 4498061"/>
                <a:gd name="connsiteY4" fmla="*/ 170624 h 219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61" h="2192408">
                  <a:moveTo>
                    <a:pt x="0" y="0"/>
                  </a:moveTo>
                  <a:lnTo>
                    <a:pt x="4498061" y="0"/>
                  </a:lnTo>
                  <a:lnTo>
                    <a:pt x="4489445" y="170624"/>
                  </a:lnTo>
                  <a:cubicBezTo>
                    <a:pt x="4374118" y="1306230"/>
                    <a:pt x="3415063" y="2192408"/>
                    <a:pt x="2249030" y="2192408"/>
                  </a:cubicBezTo>
                  <a:cubicBezTo>
                    <a:pt x="1082998" y="2192408"/>
                    <a:pt x="123943" y="1306230"/>
                    <a:pt x="8615" y="170624"/>
                  </a:cubicBezTo>
                  <a:close/>
                </a:path>
              </a:pathLst>
            </a:cu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8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2"/>
            </p:custDataLst>
          </p:nvPr>
        </p:nvGrpSpPr>
        <p:grpSpPr>
          <a:xfrm>
            <a:off x="383382" y="0"/>
            <a:ext cx="10860880" cy="6868160"/>
            <a:chOff x="383382" y="0"/>
            <a:chExt cx="10860880" cy="6868160"/>
          </a:xfrm>
        </p:grpSpPr>
        <p:grpSp>
          <p:nvGrpSpPr>
            <p:cNvPr id="10" name="组合 9"/>
            <p:cNvGrpSpPr/>
            <p:nvPr userDrawn="1"/>
          </p:nvGrpSpPr>
          <p:grpSpPr>
            <a:xfrm>
              <a:off x="1074934" y="0"/>
              <a:ext cx="10169328" cy="6868160"/>
              <a:chOff x="1074934" y="0"/>
              <a:chExt cx="10169328" cy="6868160"/>
            </a:xfrm>
          </p:grpSpPr>
          <p:sp>
            <p:nvSpPr>
              <p:cNvPr id="31" name="任意多边形: 形状 30"/>
              <p:cNvSpPr/>
              <p:nvPr userDrawn="1">
                <p:custDataLst>
                  <p:tags r:id="rId3"/>
                </p:custDataLst>
              </p:nvPr>
            </p:nvSpPr>
            <p:spPr>
              <a:xfrm>
                <a:off x="6471729" y="0"/>
                <a:ext cx="4498061" cy="2192408"/>
              </a:xfrm>
              <a:custGeom>
                <a:avLst/>
                <a:gdLst>
                  <a:gd name="connsiteX0" fmla="*/ 0 w 4498061"/>
                  <a:gd name="connsiteY0" fmla="*/ 0 h 2192408"/>
                  <a:gd name="connsiteX1" fmla="*/ 4498061 w 4498061"/>
                  <a:gd name="connsiteY1" fmla="*/ 0 h 2192408"/>
                  <a:gd name="connsiteX2" fmla="*/ 4489445 w 4498061"/>
                  <a:gd name="connsiteY2" fmla="*/ 170624 h 2192408"/>
                  <a:gd name="connsiteX3" fmla="*/ 2249030 w 4498061"/>
                  <a:gd name="connsiteY3" fmla="*/ 2192408 h 2192408"/>
                  <a:gd name="connsiteX4" fmla="*/ 8615 w 4498061"/>
                  <a:gd name="connsiteY4" fmla="*/ 170624 h 2192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8061" h="2192408">
                    <a:moveTo>
                      <a:pt x="0" y="0"/>
                    </a:moveTo>
                    <a:lnTo>
                      <a:pt x="4498061" y="0"/>
                    </a:lnTo>
                    <a:lnTo>
                      <a:pt x="4489445" y="170624"/>
                    </a:lnTo>
                    <a:cubicBezTo>
                      <a:pt x="4374118" y="1306230"/>
                      <a:pt x="3415063" y="2192408"/>
                      <a:pt x="2249030" y="2192408"/>
                    </a:cubicBezTo>
                    <a:cubicBezTo>
                      <a:pt x="1082998" y="2192408"/>
                      <a:pt x="123943" y="1306230"/>
                      <a:pt x="8615" y="170624"/>
                    </a:cubicBez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任意多边形: 形状 31"/>
              <p:cNvSpPr/>
              <p:nvPr userDrawn="1">
                <p:custDataLst>
                  <p:tags r:id="rId4"/>
                </p:custDataLst>
              </p:nvPr>
            </p:nvSpPr>
            <p:spPr>
              <a:xfrm>
                <a:off x="1465625" y="5164237"/>
                <a:ext cx="3559491" cy="1693763"/>
              </a:xfrm>
              <a:custGeom>
                <a:avLst/>
                <a:gdLst>
                  <a:gd name="connsiteX0" fmla="*/ 1779745 w 3559491"/>
                  <a:gd name="connsiteY0" fmla="*/ 0 h 1693763"/>
                  <a:gd name="connsiteX1" fmla="*/ 3554851 w 3559491"/>
                  <a:gd name="connsiteY1" fmla="*/ 1601882 h 1693763"/>
                  <a:gd name="connsiteX2" fmla="*/ 3559491 w 3559491"/>
                  <a:gd name="connsiteY2" fmla="*/ 1693763 h 1693763"/>
                  <a:gd name="connsiteX3" fmla="*/ 0 w 3559491"/>
                  <a:gd name="connsiteY3" fmla="*/ 1693763 h 1693763"/>
                  <a:gd name="connsiteX4" fmla="*/ 4639 w 3559491"/>
                  <a:gd name="connsiteY4" fmla="*/ 1601882 h 1693763"/>
                  <a:gd name="connsiteX5" fmla="*/ 1779745 w 3559491"/>
                  <a:gd name="connsiteY5" fmla="*/ 0 h 1693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59491" h="1693763">
                    <a:moveTo>
                      <a:pt x="1779745" y="0"/>
                    </a:moveTo>
                    <a:cubicBezTo>
                      <a:pt x="2703606" y="0"/>
                      <a:pt x="3463476" y="702129"/>
                      <a:pt x="3554851" y="1601882"/>
                    </a:cubicBezTo>
                    <a:lnTo>
                      <a:pt x="3559491" y="1693763"/>
                    </a:lnTo>
                    <a:lnTo>
                      <a:pt x="0" y="1693763"/>
                    </a:lnTo>
                    <a:lnTo>
                      <a:pt x="4639" y="1601882"/>
                    </a:lnTo>
                    <a:cubicBezTo>
                      <a:pt x="96014" y="702129"/>
                      <a:pt x="855884" y="0"/>
                      <a:pt x="1779745" y="0"/>
                    </a:cubicBezTo>
                    <a:close/>
                  </a:path>
                </a:pathLst>
              </a:custGeom>
              <a:solidFill>
                <a:schemeClr val="accent6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" name="矩形 32"/>
              <p:cNvSpPr/>
              <p:nvPr userDrawn="1">
                <p:custDataLst>
                  <p:tags r:id="rId5"/>
                </p:custDataLst>
              </p:nvPr>
            </p:nvSpPr>
            <p:spPr>
              <a:xfrm>
                <a:off x="1074934" y="0"/>
                <a:ext cx="2379466" cy="1660525"/>
              </a:xfrm>
              <a:prstGeom prst="rect">
                <a:avLst/>
              </a:prstGeom>
              <a:solidFill>
                <a:schemeClr val="tx2">
                  <a:alpha val="5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矩形 33"/>
              <p:cNvSpPr/>
              <p:nvPr userDrawn="1">
                <p:custDataLst>
                  <p:tags r:id="rId6"/>
                </p:custDataLst>
              </p:nvPr>
            </p:nvSpPr>
            <p:spPr>
              <a:xfrm>
                <a:off x="8075999" y="5283200"/>
                <a:ext cx="3168263" cy="1584960"/>
              </a:xfrm>
              <a:prstGeom prst="rect">
                <a:avLst/>
              </a:prstGeom>
              <a:solidFill>
                <a:schemeClr val="tx2">
                  <a:alpha val="5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 userDrawn="1"/>
          </p:nvGrpSpPr>
          <p:grpSpPr>
            <a:xfrm>
              <a:off x="383382" y="4958557"/>
              <a:ext cx="521493" cy="428627"/>
              <a:chOff x="383382" y="4958557"/>
              <a:chExt cx="521493" cy="428627"/>
            </a:xfrm>
          </p:grpSpPr>
          <p:cxnSp>
            <p:nvCxnSpPr>
              <p:cNvPr id="28" name="直接连接符 27"/>
              <p:cNvCxnSpPr/>
              <p:nvPr userDrawn="1">
                <p:custDataLst>
                  <p:tags r:id="rId7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/>
              <p:nvPr userDrawn="1">
                <p:custDataLst>
                  <p:tags r:id="rId8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/>
              <p:nvPr userDrawn="1">
                <p:custDataLst>
                  <p:tags r:id="rId9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组合 11"/>
            <p:cNvGrpSpPr/>
            <p:nvPr userDrawn="1"/>
          </p:nvGrpSpPr>
          <p:grpSpPr>
            <a:xfrm rot="5400000">
              <a:off x="7319943" y="6431755"/>
              <a:ext cx="423862" cy="428627"/>
              <a:chOff x="383382" y="4958557"/>
              <a:chExt cx="521493" cy="428627"/>
            </a:xfrm>
          </p:grpSpPr>
          <p:cxnSp>
            <p:nvCxnSpPr>
              <p:cNvPr id="25" name="直接连接符 24"/>
              <p:cNvCxnSpPr/>
              <p:nvPr userDrawn="1">
                <p:custDataLst>
                  <p:tags r:id="rId10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/>
              <p:nvPr userDrawn="1">
                <p:custDataLst>
                  <p:tags r:id="rId11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/>
              <p:nvPr userDrawn="1">
                <p:custDataLst>
                  <p:tags r:id="rId12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组合 12"/>
            <p:cNvGrpSpPr/>
            <p:nvPr userDrawn="1"/>
          </p:nvGrpSpPr>
          <p:grpSpPr>
            <a:xfrm rot="5400000">
              <a:off x="5744084" y="14288"/>
              <a:ext cx="457202" cy="428627"/>
              <a:chOff x="383382" y="4958557"/>
              <a:chExt cx="521493" cy="428627"/>
            </a:xfrm>
          </p:grpSpPr>
          <p:cxnSp>
            <p:nvCxnSpPr>
              <p:cNvPr id="22" name="直接连接符 21"/>
              <p:cNvCxnSpPr/>
              <p:nvPr userDrawn="1">
                <p:custDataLst>
                  <p:tags r:id="rId13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 userDrawn="1">
                <p:custDataLst>
                  <p:tags r:id="rId14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 userDrawn="1">
                <p:custDataLst>
                  <p:tags r:id="rId15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组合 13"/>
            <p:cNvGrpSpPr/>
            <p:nvPr userDrawn="1"/>
          </p:nvGrpSpPr>
          <p:grpSpPr>
            <a:xfrm>
              <a:off x="1844952" y="1028704"/>
              <a:ext cx="8494436" cy="1579353"/>
              <a:chOff x="1844952" y="1028704"/>
              <a:chExt cx="8494436" cy="1579353"/>
            </a:xfrm>
          </p:grpSpPr>
          <p:cxnSp>
            <p:nvCxnSpPr>
              <p:cNvPr id="19" name="直接连接符 18"/>
              <p:cNvCxnSpPr/>
              <p:nvPr userDrawn="1">
                <p:custDataLst>
                  <p:tags r:id="rId16"/>
                </p:custDataLst>
              </p:nvPr>
            </p:nvCxnSpPr>
            <p:spPr>
              <a:xfrm flipV="1">
                <a:off x="1881257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 userDrawn="1">
                <p:custDataLst>
                  <p:tags r:id="rId17"/>
                </p:custDataLst>
              </p:nvPr>
            </p:nvCxnSpPr>
            <p:spPr>
              <a:xfrm flipV="1">
                <a:off x="10308674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 userDrawn="1">
                <p:custDataLst>
                  <p:tags r:id="rId18"/>
                </p:custDataLst>
              </p:nvPr>
            </p:nvCxnSpPr>
            <p:spPr>
              <a:xfrm flipH="1">
                <a:off x="1844952" y="1028704"/>
                <a:ext cx="8494436" cy="0"/>
              </a:xfrm>
              <a:prstGeom prst="line">
                <a:avLst/>
              </a:prstGeom>
              <a:ln w="63500">
                <a:gradFill flip="none" rotWithShape="1">
                  <a:gsLst>
                    <a:gs pos="0">
                      <a:schemeClr val="accent1"/>
                    </a:gs>
                    <a:gs pos="5800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chemeClr val="accent1"/>
                    </a:gs>
                  </a:gsLst>
                  <a:lin ang="0" scaled="0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组合 14"/>
            <p:cNvGrpSpPr/>
            <p:nvPr userDrawn="1"/>
          </p:nvGrpSpPr>
          <p:grpSpPr>
            <a:xfrm flipV="1">
              <a:off x="1844952" y="4074976"/>
              <a:ext cx="8494436" cy="1975897"/>
              <a:chOff x="1844952" y="1028704"/>
              <a:chExt cx="8494436" cy="1579353"/>
            </a:xfrm>
          </p:grpSpPr>
          <p:cxnSp>
            <p:nvCxnSpPr>
              <p:cNvPr id="16" name="直接连接符 15"/>
              <p:cNvCxnSpPr/>
              <p:nvPr userDrawn="1">
                <p:custDataLst>
                  <p:tags r:id="rId19"/>
                </p:custDataLst>
              </p:nvPr>
            </p:nvCxnSpPr>
            <p:spPr>
              <a:xfrm flipV="1">
                <a:off x="1881257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/>
              <p:nvPr userDrawn="1">
                <p:custDataLst>
                  <p:tags r:id="rId20"/>
                </p:custDataLst>
              </p:nvPr>
            </p:nvCxnSpPr>
            <p:spPr>
              <a:xfrm flipV="1">
                <a:off x="10308674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 userDrawn="1">
                <p:custDataLst>
                  <p:tags r:id="rId21"/>
                </p:custDataLst>
              </p:nvPr>
            </p:nvCxnSpPr>
            <p:spPr>
              <a:xfrm flipH="1">
                <a:off x="1844952" y="1028704"/>
                <a:ext cx="8494436" cy="0"/>
              </a:xfrm>
              <a:prstGeom prst="line">
                <a:avLst/>
              </a:prstGeom>
              <a:ln w="63500">
                <a:gradFill flip="none" rotWithShape="1">
                  <a:gsLst>
                    <a:gs pos="0">
                      <a:schemeClr val="accent1"/>
                    </a:gs>
                    <a:gs pos="5800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chemeClr val="accent1"/>
                    </a:gs>
                  </a:gsLst>
                  <a:lin ang="0" scaled="0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2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5"/>
            </p:custDataLst>
          </p:nvPr>
        </p:nvSpPr>
        <p:spPr>
          <a:xfrm>
            <a:off x="3002280" y="2973705"/>
            <a:ext cx="6187440" cy="985520"/>
          </a:xfrm>
        </p:spPr>
        <p:txBody>
          <a:bodyPr lIns="90170" tIns="46990" rIns="90170" bIns="46990" anchor="b" anchorCtr="0">
            <a:normAutofit/>
          </a:bodyPr>
          <a:lstStyle>
            <a:lvl1pPr algn="ctr">
              <a:defRPr sz="440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6"/>
            </p:custDataLst>
          </p:nvPr>
        </p:nvSpPr>
        <p:spPr>
          <a:xfrm>
            <a:off x="3002280" y="4211320"/>
            <a:ext cx="6187440" cy="805180"/>
          </a:xfrm>
        </p:spPr>
        <p:txBody>
          <a:bodyPr lIns="90170" tIns="46990" rIns="90170" bIns="46990">
            <a:normAutofit/>
          </a:bodyPr>
          <a:lstStyle>
            <a:lvl1pPr marL="0" indent="0" algn="ctr" eaLnBrk="1" fontAlgn="auto" latinLnBrk="0" hangingPunct="1">
              <a:buNone/>
              <a:defRPr kumimoji="0" lang="zh-CN" altLang="en-US" sz="20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cxnSp>
        <p:nvCxnSpPr>
          <p:cNvPr id="35" name="直接连接符 34"/>
          <p:cNvCxnSpPr/>
          <p:nvPr userDrawn="1">
            <p:custDataLst>
              <p:tags r:id="rId27"/>
            </p:custDataLst>
          </p:nvPr>
        </p:nvCxnSpPr>
        <p:spPr>
          <a:xfrm>
            <a:off x="5538533" y="4074977"/>
            <a:ext cx="1114934" cy="0"/>
          </a:xfrm>
          <a:prstGeom prst="line">
            <a:avLst/>
          </a:prstGeom>
          <a:ln w="63500"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57000">
                  <a:schemeClr val="accent1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 userDrawn="1">
            <p:custDataLst>
              <p:tags r:id="rId2"/>
            </p:custDataLst>
          </p:nvPr>
        </p:nvGrpSpPr>
        <p:grpSpPr>
          <a:xfrm>
            <a:off x="157618" y="443230"/>
            <a:ext cx="11674475" cy="6414770"/>
            <a:chOff x="157618" y="443230"/>
            <a:chExt cx="11674475" cy="6414770"/>
          </a:xfrm>
        </p:grpSpPr>
        <p:grpSp>
          <p:nvGrpSpPr>
            <p:cNvPr id="22" name="组合 21"/>
            <p:cNvGrpSpPr/>
            <p:nvPr userDrawn="1"/>
          </p:nvGrpSpPr>
          <p:grpSpPr>
            <a:xfrm>
              <a:off x="11310600" y="443230"/>
              <a:ext cx="521493" cy="428627"/>
              <a:chOff x="383382" y="4958557"/>
              <a:chExt cx="521493" cy="428627"/>
            </a:xfrm>
          </p:grpSpPr>
          <p:cxnSp>
            <p:nvCxnSpPr>
              <p:cNvPr id="24" name="直接连接符 23"/>
              <p:cNvCxnSpPr/>
              <p:nvPr userDrawn="1">
                <p:custDataLst>
                  <p:tags r:id="rId3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/>
              <p:nvPr userDrawn="1">
                <p:custDataLst>
                  <p:tags r:id="rId4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/>
              <p:nvPr userDrawn="1">
                <p:custDataLst>
                  <p:tags r:id="rId5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任意多边形: 形状 22"/>
            <p:cNvSpPr/>
            <p:nvPr userDrawn="1">
              <p:custDataLst>
                <p:tags r:id="rId6"/>
              </p:custDataLst>
            </p:nvPr>
          </p:nvSpPr>
          <p:spPr>
            <a:xfrm rot="10800000">
              <a:off x="157618" y="6154057"/>
              <a:ext cx="1444247" cy="703943"/>
            </a:xfrm>
            <a:custGeom>
              <a:avLst/>
              <a:gdLst>
                <a:gd name="connsiteX0" fmla="*/ 0 w 4498061"/>
                <a:gd name="connsiteY0" fmla="*/ 0 h 2192408"/>
                <a:gd name="connsiteX1" fmla="*/ 4498061 w 4498061"/>
                <a:gd name="connsiteY1" fmla="*/ 0 h 2192408"/>
                <a:gd name="connsiteX2" fmla="*/ 4489445 w 4498061"/>
                <a:gd name="connsiteY2" fmla="*/ 170624 h 2192408"/>
                <a:gd name="connsiteX3" fmla="*/ 2249030 w 4498061"/>
                <a:gd name="connsiteY3" fmla="*/ 2192408 h 2192408"/>
                <a:gd name="connsiteX4" fmla="*/ 8615 w 4498061"/>
                <a:gd name="connsiteY4" fmla="*/ 170624 h 219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61" h="2192408">
                  <a:moveTo>
                    <a:pt x="0" y="0"/>
                  </a:moveTo>
                  <a:lnTo>
                    <a:pt x="4498061" y="0"/>
                  </a:lnTo>
                  <a:lnTo>
                    <a:pt x="4489445" y="170624"/>
                  </a:lnTo>
                  <a:cubicBezTo>
                    <a:pt x="4374118" y="1306230"/>
                    <a:pt x="3415063" y="2192408"/>
                    <a:pt x="2249030" y="2192408"/>
                  </a:cubicBezTo>
                  <a:cubicBezTo>
                    <a:pt x="1082998" y="2192408"/>
                    <a:pt x="123943" y="1306230"/>
                    <a:pt x="8615" y="170624"/>
                  </a:cubicBezTo>
                  <a:close/>
                </a:path>
              </a:pathLst>
            </a:cu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8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9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 userDrawn="1">
            <p:custDataLst>
              <p:tags r:id="rId2"/>
            </p:custDataLst>
          </p:nvPr>
        </p:nvGrpSpPr>
        <p:grpSpPr>
          <a:xfrm>
            <a:off x="157618" y="443230"/>
            <a:ext cx="11674475" cy="6414770"/>
            <a:chOff x="157618" y="443230"/>
            <a:chExt cx="11674475" cy="6414770"/>
          </a:xfrm>
        </p:grpSpPr>
        <p:grpSp>
          <p:nvGrpSpPr>
            <p:cNvPr id="24" name="组合 23"/>
            <p:cNvGrpSpPr/>
            <p:nvPr userDrawn="1"/>
          </p:nvGrpSpPr>
          <p:grpSpPr>
            <a:xfrm>
              <a:off x="11310600" y="443230"/>
              <a:ext cx="521493" cy="428627"/>
              <a:chOff x="383382" y="4958557"/>
              <a:chExt cx="521493" cy="428627"/>
            </a:xfrm>
          </p:grpSpPr>
          <p:cxnSp>
            <p:nvCxnSpPr>
              <p:cNvPr id="26" name="直接连接符 25"/>
              <p:cNvCxnSpPr/>
              <p:nvPr userDrawn="1">
                <p:custDataLst>
                  <p:tags r:id="rId3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/>
              <p:cNvCxnSpPr/>
              <p:nvPr userDrawn="1">
                <p:custDataLst>
                  <p:tags r:id="rId4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连接符 40"/>
              <p:cNvCxnSpPr/>
              <p:nvPr userDrawn="1">
                <p:custDataLst>
                  <p:tags r:id="rId5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" name="任意多边形: 形状 24"/>
            <p:cNvSpPr/>
            <p:nvPr userDrawn="1">
              <p:custDataLst>
                <p:tags r:id="rId6"/>
              </p:custDataLst>
            </p:nvPr>
          </p:nvSpPr>
          <p:spPr>
            <a:xfrm rot="10800000">
              <a:off x="157618" y="6154057"/>
              <a:ext cx="1444247" cy="703943"/>
            </a:xfrm>
            <a:custGeom>
              <a:avLst/>
              <a:gdLst>
                <a:gd name="connsiteX0" fmla="*/ 0 w 4498061"/>
                <a:gd name="connsiteY0" fmla="*/ 0 h 2192408"/>
                <a:gd name="connsiteX1" fmla="*/ 4498061 w 4498061"/>
                <a:gd name="connsiteY1" fmla="*/ 0 h 2192408"/>
                <a:gd name="connsiteX2" fmla="*/ 4489445 w 4498061"/>
                <a:gd name="connsiteY2" fmla="*/ 170624 h 2192408"/>
                <a:gd name="connsiteX3" fmla="*/ 2249030 w 4498061"/>
                <a:gd name="connsiteY3" fmla="*/ 2192408 h 2192408"/>
                <a:gd name="connsiteX4" fmla="*/ 8615 w 4498061"/>
                <a:gd name="connsiteY4" fmla="*/ 170624 h 219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61" h="2192408">
                  <a:moveTo>
                    <a:pt x="0" y="0"/>
                  </a:moveTo>
                  <a:lnTo>
                    <a:pt x="4498061" y="0"/>
                  </a:lnTo>
                  <a:lnTo>
                    <a:pt x="4489445" y="170624"/>
                  </a:lnTo>
                  <a:cubicBezTo>
                    <a:pt x="4374118" y="1306230"/>
                    <a:pt x="3415063" y="2192408"/>
                    <a:pt x="2249030" y="2192408"/>
                  </a:cubicBezTo>
                  <a:cubicBezTo>
                    <a:pt x="1082998" y="2192408"/>
                    <a:pt x="123943" y="1306230"/>
                    <a:pt x="8615" y="170624"/>
                  </a:cubicBezTo>
                  <a:close/>
                </a:path>
              </a:pathLst>
            </a:cu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8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9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0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1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 userDrawn="1">
            <p:custDataLst>
              <p:tags r:id="rId2"/>
            </p:custDataLst>
          </p:nvPr>
        </p:nvGrpSpPr>
        <p:grpSpPr>
          <a:xfrm>
            <a:off x="383382" y="0"/>
            <a:ext cx="10860880" cy="6868160"/>
            <a:chOff x="383382" y="0"/>
            <a:chExt cx="10860880" cy="6868160"/>
          </a:xfrm>
        </p:grpSpPr>
        <p:grpSp>
          <p:nvGrpSpPr>
            <p:cNvPr id="21" name="组合 20"/>
            <p:cNvGrpSpPr/>
            <p:nvPr userDrawn="1"/>
          </p:nvGrpSpPr>
          <p:grpSpPr>
            <a:xfrm>
              <a:off x="1074934" y="0"/>
              <a:ext cx="10169328" cy="6868160"/>
              <a:chOff x="1074934" y="0"/>
              <a:chExt cx="10169328" cy="6868160"/>
            </a:xfrm>
          </p:grpSpPr>
          <p:sp>
            <p:nvSpPr>
              <p:cNvPr id="42" name="任意多边形: 形状 41"/>
              <p:cNvSpPr/>
              <p:nvPr userDrawn="1">
                <p:custDataLst>
                  <p:tags r:id="rId3"/>
                </p:custDataLst>
              </p:nvPr>
            </p:nvSpPr>
            <p:spPr>
              <a:xfrm>
                <a:off x="6471729" y="0"/>
                <a:ext cx="4498061" cy="2192408"/>
              </a:xfrm>
              <a:custGeom>
                <a:avLst/>
                <a:gdLst>
                  <a:gd name="connsiteX0" fmla="*/ 0 w 4498061"/>
                  <a:gd name="connsiteY0" fmla="*/ 0 h 2192408"/>
                  <a:gd name="connsiteX1" fmla="*/ 4498061 w 4498061"/>
                  <a:gd name="connsiteY1" fmla="*/ 0 h 2192408"/>
                  <a:gd name="connsiteX2" fmla="*/ 4489445 w 4498061"/>
                  <a:gd name="connsiteY2" fmla="*/ 170624 h 2192408"/>
                  <a:gd name="connsiteX3" fmla="*/ 2249030 w 4498061"/>
                  <a:gd name="connsiteY3" fmla="*/ 2192408 h 2192408"/>
                  <a:gd name="connsiteX4" fmla="*/ 8615 w 4498061"/>
                  <a:gd name="connsiteY4" fmla="*/ 170624 h 2192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8061" h="2192408">
                    <a:moveTo>
                      <a:pt x="0" y="0"/>
                    </a:moveTo>
                    <a:lnTo>
                      <a:pt x="4498061" y="0"/>
                    </a:lnTo>
                    <a:lnTo>
                      <a:pt x="4489445" y="170624"/>
                    </a:lnTo>
                    <a:cubicBezTo>
                      <a:pt x="4374118" y="1306230"/>
                      <a:pt x="3415063" y="2192408"/>
                      <a:pt x="2249030" y="2192408"/>
                    </a:cubicBezTo>
                    <a:cubicBezTo>
                      <a:pt x="1082998" y="2192408"/>
                      <a:pt x="123943" y="1306230"/>
                      <a:pt x="8615" y="170624"/>
                    </a:cubicBez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任意多边形: 形状 42"/>
              <p:cNvSpPr/>
              <p:nvPr userDrawn="1">
                <p:custDataLst>
                  <p:tags r:id="rId4"/>
                </p:custDataLst>
              </p:nvPr>
            </p:nvSpPr>
            <p:spPr>
              <a:xfrm>
                <a:off x="1465625" y="5164237"/>
                <a:ext cx="3559491" cy="1693763"/>
              </a:xfrm>
              <a:custGeom>
                <a:avLst/>
                <a:gdLst>
                  <a:gd name="connsiteX0" fmla="*/ 1779745 w 3559491"/>
                  <a:gd name="connsiteY0" fmla="*/ 0 h 1693763"/>
                  <a:gd name="connsiteX1" fmla="*/ 3554851 w 3559491"/>
                  <a:gd name="connsiteY1" fmla="*/ 1601882 h 1693763"/>
                  <a:gd name="connsiteX2" fmla="*/ 3559491 w 3559491"/>
                  <a:gd name="connsiteY2" fmla="*/ 1693763 h 1693763"/>
                  <a:gd name="connsiteX3" fmla="*/ 0 w 3559491"/>
                  <a:gd name="connsiteY3" fmla="*/ 1693763 h 1693763"/>
                  <a:gd name="connsiteX4" fmla="*/ 4639 w 3559491"/>
                  <a:gd name="connsiteY4" fmla="*/ 1601882 h 1693763"/>
                  <a:gd name="connsiteX5" fmla="*/ 1779745 w 3559491"/>
                  <a:gd name="connsiteY5" fmla="*/ 0 h 1693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59491" h="1693763">
                    <a:moveTo>
                      <a:pt x="1779745" y="0"/>
                    </a:moveTo>
                    <a:cubicBezTo>
                      <a:pt x="2703606" y="0"/>
                      <a:pt x="3463476" y="702129"/>
                      <a:pt x="3554851" y="1601882"/>
                    </a:cubicBezTo>
                    <a:lnTo>
                      <a:pt x="3559491" y="1693763"/>
                    </a:lnTo>
                    <a:lnTo>
                      <a:pt x="0" y="1693763"/>
                    </a:lnTo>
                    <a:lnTo>
                      <a:pt x="4639" y="1601882"/>
                    </a:lnTo>
                    <a:cubicBezTo>
                      <a:pt x="96014" y="702129"/>
                      <a:pt x="855884" y="0"/>
                      <a:pt x="1779745" y="0"/>
                    </a:cubicBezTo>
                    <a:close/>
                  </a:path>
                </a:pathLst>
              </a:custGeom>
              <a:solidFill>
                <a:schemeClr val="accent6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4" name="矩形 43"/>
              <p:cNvSpPr/>
              <p:nvPr userDrawn="1">
                <p:custDataLst>
                  <p:tags r:id="rId5"/>
                </p:custDataLst>
              </p:nvPr>
            </p:nvSpPr>
            <p:spPr>
              <a:xfrm>
                <a:off x="1074934" y="0"/>
                <a:ext cx="2379466" cy="1660525"/>
              </a:xfrm>
              <a:prstGeom prst="rect">
                <a:avLst/>
              </a:prstGeom>
              <a:solidFill>
                <a:schemeClr val="tx2">
                  <a:alpha val="5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矩形 44"/>
              <p:cNvSpPr/>
              <p:nvPr userDrawn="1">
                <p:custDataLst>
                  <p:tags r:id="rId6"/>
                </p:custDataLst>
              </p:nvPr>
            </p:nvSpPr>
            <p:spPr>
              <a:xfrm>
                <a:off x="8075999" y="5283200"/>
                <a:ext cx="3168263" cy="1584960"/>
              </a:xfrm>
              <a:prstGeom prst="rect">
                <a:avLst/>
              </a:prstGeom>
              <a:solidFill>
                <a:schemeClr val="tx2">
                  <a:alpha val="5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 userDrawn="1"/>
          </p:nvGrpSpPr>
          <p:grpSpPr>
            <a:xfrm>
              <a:off x="383382" y="4958557"/>
              <a:ext cx="521493" cy="428627"/>
              <a:chOff x="383382" y="4958557"/>
              <a:chExt cx="521493" cy="428627"/>
            </a:xfrm>
          </p:grpSpPr>
          <p:cxnSp>
            <p:nvCxnSpPr>
              <p:cNvPr id="39" name="直接连接符 38"/>
              <p:cNvCxnSpPr/>
              <p:nvPr userDrawn="1">
                <p:custDataLst>
                  <p:tags r:id="rId7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/>
              <p:cNvCxnSpPr/>
              <p:nvPr userDrawn="1">
                <p:custDataLst>
                  <p:tags r:id="rId8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连接符 40"/>
              <p:cNvCxnSpPr/>
              <p:nvPr userDrawn="1">
                <p:custDataLst>
                  <p:tags r:id="rId9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组合 22"/>
            <p:cNvGrpSpPr/>
            <p:nvPr userDrawn="1"/>
          </p:nvGrpSpPr>
          <p:grpSpPr>
            <a:xfrm rot="5400000">
              <a:off x="7319943" y="6431755"/>
              <a:ext cx="423862" cy="428627"/>
              <a:chOff x="383382" y="4958557"/>
              <a:chExt cx="521493" cy="428627"/>
            </a:xfrm>
          </p:grpSpPr>
          <p:cxnSp>
            <p:nvCxnSpPr>
              <p:cNvPr id="36" name="直接连接符 35"/>
              <p:cNvCxnSpPr/>
              <p:nvPr userDrawn="1">
                <p:custDataLst>
                  <p:tags r:id="rId10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 userDrawn="1">
                <p:custDataLst>
                  <p:tags r:id="rId11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/>
              <p:cNvCxnSpPr/>
              <p:nvPr userDrawn="1">
                <p:custDataLst>
                  <p:tags r:id="rId12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组合 23"/>
            <p:cNvGrpSpPr/>
            <p:nvPr userDrawn="1"/>
          </p:nvGrpSpPr>
          <p:grpSpPr>
            <a:xfrm rot="5400000">
              <a:off x="5744084" y="14288"/>
              <a:ext cx="457202" cy="428627"/>
              <a:chOff x="383382" y="4958557"/>
              <a:chExt cx="521493" cy="428627"/>
            </a:xfrm>
          </p:grpSpPr>
          <p:cxnSp>
            <p:nvCxnSpPr>
              <p:cNvPr id="33" name="直接连接符 32"/>
              <p:cNvCxnSpPr/>
              <p:nvPr userDrawn="1">
                <p:custDataLst>
                  <p:tags r:id="rId13"/>
                </p:custDataLst>
              </p:nvPr>
            </p:nvCxnSpPr>
            <p:spPr>
              <a:xfrm>
                <a:off x="383382" y="4958557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 userDrawn="1">
                <p:custDataLst>
                  <p:tags r:id="rId14"/>
                </p:custDataLst>
              </p:nvPr>
            </p:nvCxnSpPr>
            <p:spPr>
              <a:xfrm>
                <a:off x="383382" y="5172871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/>
              <p:nvPr userDrawn="1">
                <p:custDataLst>
                  <p:tags r:id="rId15"/>
                </p:custDataLst>
              </p:nvPr>
            </p:nvCxnSpPr>
            <p:spPr>
              <a:xfrm>
                <a:off x="383382" y="5387184"/>
                <a:ext cx="521493" cy="0"/>
              </a:xfrm>
              <a:prstGeom prst="line">
                <a:avLst/>
              </a:prstGeom>
              <a:ln w="6350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57000">
                      <a:schemeClr val="accent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组合 24"/>
            <p:cNvGrpSpPr/>
            <p:nvPr userDrawn="1"/>
          </p:nvGrpSpPr>
          <p:grpSpPr>
            <a:xfrm>
              <a:off x="1844952" y="1028704"/>
              <a:ext cx="8494436" cy="1579353"/>
              <a:chOff x="1844952" y="1028704"/>
              <a:chExt cx="8494436" cy="1579353"/>
            </a:xfrm>
          </p:grpSpPr>
          <p:cxnSp>
            <p:nvCxnSpPr>
              <p:cNvPr id="30" name="直接连接符 29"/>
              <p:cNvCxnSpPr/>
              <p:nvPr userDrawn="1">
                <p:custDataLst>
                  <p:tags r:id="rId16"/>
                </p:custDataLst>
              </p:nvPr>
            </p:nvCxnSpPr>
            <p:spPr>
              <a:xfrm flipV="1">
                <a:off x="1881257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/>
              <p:nvPr userDrawn="1">
                <p:custDataLst>
                  <p:tags r:id="rId17"/>
                </p:custDataLst>
              </p:nvPr>
            </p:nvCxnSpPr>
            <p:spPr>
              <a:xfrm flipV="1">
                <a:off x="10308674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/>
              <p:nvPr userDrawn="1">
                <p:custDataLst>
                  <p:tags r:id="rId18"/>
                </p:custDataLst>
              </p:nvPr>
            </p:nvCxnSpPr>
            <p:spPr>
              <a:xfrm flipH="1">
                <a:off x="1844952" y="1028704"/>
                <a:ext cx="8494436" cy="0"/>
              </a:xfrm>
              <a:prstGeom prst="line">
                <a:avLst/>
              </a:prstGeom>
              <a:ln w="63500">
                <a:gradFill flip="none" rotWithShape="1">
                  <a:gsLst>
                    <a:gs pos="0">
                      <a:schemeClr val="accent1"/>
                    </a:gs>
                    <a:gs pos="5800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chemeClr val="accent1"/>
                    </a:gs>
                  </a:gsLst>
                  <a:lin ang="0" scaled="0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组合 25"/>
            <p:cNvGrpSpPr/>
            <p:nvPr userDrawn="1"/>
          </p:nvGrpSpPr>
          <p:grpSpPr>
            <a:xfrm flipV="1">
              <a:off x="1844952" y="4074976"/>
              <a:ext cx="8494436" cy="1975897"/>
              <a:chOff x="1844952" y="1028704"/>
              <a:chExt cx="8494436" cy="1579353"/>
            </a:xfrm>
          </p:grpSpPr>
          <p:cxnSp>
            <p:nvCxnSpPr>
              <p:cNvPr id="27" name="直接连接符 26"/>
              <p:cNvCxnSpPr/>
              <p:nvPr userDrawn="1">
                <p:custDataLst>
                  <p:tags r:id="rId19"/>
                </p:custDataLst>
              </p:nvPr>
            </p:nvCxnSpPr>
            <p:spPr>
              <a:xfrm flipV="1">
                <a:off x="1881257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/>
              <p:cNvCxnSpPr/>
              <p:nvPr userDrawn="1">
                <p:custDataLst>
                  <p:tags r:id="rId20"/>
                </p:custDataLst>
              </p:nvPr>
            </p:nvCxnSpPr>
            <p:spPr>
              <a:xfrm flipV="1">
                <a:off x="10308674" y="1057553"/>
                <a:ext cx="0" cy="1550504"/>
              </a:xfrm>
              <a:prstGeom prst="line">
                <a:avLst/>
              </a:prstGeom>
              <a:ln w="635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/>
              <p:nvPr userDrawn="1">
                <p:custDataLst>
                  <p:tags r:id="rId21"/>
                </p:custDataLst>
              </p:nvPr>
            </p:nvCxnSpPr>
            <p:spPr>
              <a:xfrm flipH="1">
                <a:off x="1844952" y="1028704"/>
                <a:ext cx="8494436" cy="0"/>
              </a:xfrm>
              <a:prstGeom prst="line">
                <a:avLst/>
              </a:prstGeom>
              <a:ln w="63500">
                <a:gradFill flip="none" rotWithShape="1">
                  <a:gsLst>
                    <a:gs pos="0">
                      <a:schemeClr val="accent1"/>
                    </a:gs>
                    <a:gs pos="58000">
                      <a:schemeClr val="accent1">
                        <a:lumMod val="40000"/>
                        <a:lumOff val="60000"/>
                      </a:schemeClr>
                    </a:gs>
                    <a:gs pos="100000">
                      <a:schemeClr val="accent1"/>
                    </a:gs>
                  </a:gsLst>
                  <a:lin ang="0" scaled="0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2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2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0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3" Type="http://schemas.openxmlformats.org/officeDocument/2006/relationships/slideLayout" Target="../slideLayouts/slideLayout6.xml"/><Relationship Id="rId25" Type="http://schemas.openxmlformats.org/officeDocument/2006/relationships/theme" Target="../theme/theme2.xml"/><Relationship Id="rId24" Type="http://schemas.openxmlformats.org/officeDocument/2006/relationships/tags" Target="../tags/tag257.xml"/><Relationship Id="rId23" Type="http://schemas.openxmlformats.org/officeDocument/2006/relationships/tags" Target="../tags/tag256.xml"/><Relationship Id="rId22" Type="http://schemas.openxmlformats.org/officeDocument/2006/relationships/tags" Target="../tags/tag255.xml"/><Relationship Id="rId21" Type="http://schemas.openxmlformats.org/officeDocument/2006/relationships/tags" Target="../tags/tag254.xml"/><Relationship Id="rId20" Type="http://schemas.openxmlformats.org/officeDocument/2006/relationships/tags" Target="../tags/tag253.xml"/><Relationship Id="rId2" Type="http://schemas.openxmlformats.org/officeDocument/2006/relationships/slideLayout" Target="../slideLayouts/slideLayout5.xml"/><Relationship Id="rId19" Type="http://schemas.openxmlformats.org/officeDocument/2006/relationships/tags" Target="../tags/tag252.xml"/><Relationship Id="rId18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3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0.xml"/><Relationship Id="rId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4.xml"/><Relationship Id="rId25" Type="http://schemas.openxmlformats.org/officeDocument/2006/relationships/theme" Target="../theme/theme3.xml"/><Relationship Id="rId24" Type="http://schemas.openxmlformats.org/officeDocument/2006/relationships/tags" Target="../tags/tag514.xml"/><Relationship Id="rId23" Type="http://schemas.openxmlformats.org/officeDocument/2006/relationships/tags" Target="../tags/tag513.xml"/><Relationship Id="rId22" Type="http://schemas.openxmlformats.org/officeDocument/2006/relationships/tags" Target="../tags/tag512.xml"/><Relationship Id="rId21" Type="http://schemas.openxmlformats.org/officeDocument/2006/relationships/tags" Target="../tags/tag511.xml"/><Relationship Id="rId20" Type="http://schemas.openxmlformats.org/officeDocument/2006/relationships/tags" Target="../tags/tag510.xml"/><Relationship Id="rId2" Type="http://schemas.openxmlformats.org/officeDocument/2006/relationships/slideLayout" Target="../slideLayouts/slideLayout23.xml"/><Relationship Id="rId19" Type="http://schemas.openxmlformats.org/officeDocument/2006/relationships/tags" Target="../tags/tag509.xml"/><Relationship Id="rId18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68" r:id="rId16"/>
    <p:sldLayoutId id="2147483669" r:id="rId17"/>
    <p:sldLayoutId id="2147483670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400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400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400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400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400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89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400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400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400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400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400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7" Type="http://schemas.openxmlformats.org/officeDocument/2006/relationships/tags" Target="../tags/tag518.xml"/><Relationship Id="rId6" Type="http://schemas.openxmlformats.org/officeDocument/2006/relationships/image" Target="../media/image1.png"/><Relationship Id="rId5" Type="http://schemas.microsoft.com/office/2007/relationships/media" Target="../media/media1.mp3"/><Relationship Id="rId4" Type="http://schemas.openxmlformats.org/officeDocument/2006/relationships/audio" Target="../media/media1.mp3"/><Relationship Id="rId3" Type="http://schemas.openxmlformats.org/officeDocument/2006/relationships/tags" Target="../tags/tag517.xml"/><Relationship Id="rId2" Type="http://schemas.openxmlformats.org/officeDocument/2006/relationships/tags" Target="../tags/tag516.xml"/><Relationship Id="rId1" Type="http://schemas.openxmlformats.org/officeDocument/2006/relationships/tags" Target="../tags/tag515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6.xml"/><Relationship Id="rId4" Type="http://schemas.openxmlformats.org/officeDocument/2006/relationships/tags" Target="../tags/tag586.xml"/><Relationship Id="rId3" Type="http://schemas.openxmlformats.org/officeDocument/2006/relationships/tags" Target="../tags/tag585.xml"/><Relationship Id="rId2" Type="http://schemas.openxmlformats.org/officeDocument/2006/relationships/tags" Target="../tags/tag584.xml"/><Relationship Id="rId1" Type="http://schemas.openxmlformats.org/officeDocument/2006/relationships/tags" Target="../tags/tag583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595.xml"/><Relationship Id="rId8" Type="http://schemas.openxmlformats.org/officeDocument/2006/relationships/tags" Target="../tags/tag594.xml"/><Relationship Id="rId7" Type="http://schemas.openxmlformats.org/officeDocument/2006/relationships/tags" Target="../tags/tag593.xml"/><Relationship Id="rId6" Type="http://schemas.openxmlformats.org/officeDocument/2006/relationships/tags" Target="../tags/tag592.xml"/><Relationship Id="rId5" Type="http://schemas.openxmlformats.org/officeDocument/2006/relationships/tags" Target="../tags/tag591.xml"/><Relationship Id="rId4" Type="http://schemas.openxmlformats.org/officeDocument/2006/relationships/tags" Target="../tags/tag590.xml"/><Relationship Id="rId3" Type="http://schemas.openxmlformats.org/officeDocument/2006/relationships/tags" Target="../tags/tag589.xml"/><Relationship Id="rId2" Type="http://schemas.openxmlformats.org/officeDocument/2006/relationships/tags" Target="../tags/tag588.xml"/><Relationship Id="rId11" Type="http://schemas.openxmlformats.org/officeDocument/2006/relationships/slideLayout" Target="../slideLayouts/slideLayout28.xml"/><Relationship Id="rId10" Type="http://schemas.openxmlformats.org/officeDocument/2006/relationships/tags" Target="../tags/tag596.xml"/><Relationship Id="rId1" Type="http://schemas.openxmlformats.org/officeDocument/2006/relationships/tags" Target="../tags/tag587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604.xml"/><Relationship Id="rId8" Type="http://schemas.openxmlformats.org/officeDocument/2006/relationships/tags" Target="../tags/tag603.xml"/><Relationship Id="rId7" Type="http://schemas.openxmlformats.org/officeDocument/2006/relationships/image" Target="../media/image5.jpeg"/><Relationship Id="rId6" Type="http://schemas.openxmlformats.org/officeDocument/2006/relationships/tags" Target="../tags/tag602.xml"/><Relationship Id="rId5" Type="http://schemas.openxmlformats.org/officeDocument/2006/relationships/tags" Target="../tags/tag601.xml"/><Relationship Id="rId4" Type="http://schemas.openxmlformats.org/officeDocument/2006/relationships/tags" Target="../tags/tag600.xml"/><Relationship Id="rId3" Type="http://schemas.openxmlformats.org/officeDocument/2006/relationships/tags" Target="../tags/tag599.xml"/><Relationship Id="rId2" Type="http://schemas.openxmlformats.org/officeDocument/2006/relationships/tags" Target="../tags/tag598.xml"/><Relationship Id="rId12" Type="http://schemas.openxmlformats.org/officeDocument/2006/relationships/slideLayout" Target="../slideLayouts/slideLayout28.xml"/><Relationship Id="rId11" Type="http://schemas.openxmlformats.org/officeDocument/2006/relationships/tags" Target="../tags/tag606.xml"/><Relationship Id="rId10" Type="http://schemas.openxmlformats.org/officeDocument/2006/relationships/tags" Target="../tags/tag605.xml"/><Relationship Id="rId1" Type="http://schemas.openxmlformats.org/officeDocument/2006/relationships/tags" Target="../tags/tag597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614.xml"/><Relationship Id="rId8" Type="http://schemas.openxmlformats.org/officeDocument/2006/relationships/tags" Target="../tags/tag613.xml"/><Relationship Id="rId7" Type="http://schemas.openxmlformats.org/officeDocument/2006/relationships/image" Target="../media/image5.jpeg"/><Relationship Id="rId6" Type="http://schemas.openxmlformats.org/officeDocument/2006/relationships/tags" Target="../tags/tag612.xml"/><Relationship Id="rId5" Type="http://schemas.openxmlformats.org/officeDocument/2006/relationships/tags" Target="../tags/tag611.xml"/><Relationship Id="rId4" Type="http://schemas.openxmlformats.org/officeDocument/2006/relationships/tags" Target="../tags/tag610.xml"/><Relationship Id="rId3" Type="http://schemas.openxmlformats.org/officeDocument/2006/relationships/tags" Target="../tags/tag609.xml"/><Relationship Id="rId2" Type="http://schemas.openxmlformats.org/officeDocument/2006/relationships/tags" Target="../tags/tag608.xml"/><Relationship Id="rId12" Type="http://schemas.openxmlformats.org/officeDocument/2006/relationships/slideLayout" Target="../slideLayouts/slideLayout28.xml"/><Relationship Id="rId11" Type="http://schemas.openxmlformats.org/officeDocument/2006/relationships/tags" Target="../tags/tag616.xml"/><Relationship Id="rId10" Type="http://schemas.openxmlformats.org/officeDocument/2006/relationships/tags" Target="../tags/tag615.xml"/><Relationship Id="rId1" Type="http://schemas.openxmlformats.org/officeDocument/2006/relationships/tags" Target="../tags/tag607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624.xml"/><Relationship Id="rId8" Type="http://schemas.openxmlformats.org/officeDocument/2006/relationships/image" Target="../media/image6.png"/><Relationship Id="rId7" Type="http://schemas.openxmlformats.org/officeDocument/2006/relationships/tags" Target="../tags/tag623.xml"/><Relationship Id="rId6" Type="http://schemas.openxmlformats.org/officeDocument/2006/relationships/tags" Target="../tags/tag622.xml"/><Relationship Id="rId5" Type="http://schemas.openxmlformats.org/officeDocument/2006/relationships/tags" Target="../tags/tag621.xml"/><Relationship Id="rId4" Type="http://schemas.openxmlformats.org/officeDocument/2006/relationships/tags" Target="../tags/tag620.xml"/><Relationship Id="rId3" Type="http://schemas.openxmlformats.org/officeDocument/2006/relationships/tags" Target="../tags/tag619.xml"/><Relationship Id="rId2" Type="http://schemas.openxmlformats.org/officeDocument/2006/relationships/tags" Target="../tags/tag618.xml"/><Relationship Id="rId11" Type="http://schemas.openxmlformats.org/officeDocument/2006/relationships/slideLayout" Target="../slideLayouts/slideLayout28.xml"/><Relationship Id="rId10" Type="http://schemas.openxmlformats.org/officeDocument/2006/relationships/tags" Target="../tags/tag625.xml"/><Relationship Id="rId1" Type="http://schemas.openxmlformats.org/officeDocument/2006/relationships/tags" Target="../tags/tag61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633.xml"/><Relationship Id="rId8" Type="http://schemas.openxmlformats.org/officeDocument/2006/relationships/image" Target="../media/image7.png"/><Relationship Id="rId7" Type="http://schemas.openxmlformats.org/officeDocument/2006/relationships/tags" Target="../tags/tag632.xml"/><Relationship Id="rId6" Type="http://schemas.openxmlformats.org/officeDocument/2006/relationships/tags" Target="../tags/tag631.xml"/><Relationship Id="rId5" Type="http://schemas.openxmlformats.org/officeDocument/2006/relationships/tags" Target="../tags/tag630.xml"/><Relationship Id="rId4" Type="http://schemas.openxmlformats.org/officeDocument/2006/relationships/tags" Target="../tags/tag629.xml"/><Relationship Id="rId3" Type="http://schemas.openxmlformats.org/officeDocument/2006/relationships/tags" Target="../tags/tag628.xml"/><Relationship Id="rId2" Type="http://schemas.openxmlformats.org/officeDocument/2006/relationships/tags" Target="../tags/tag627.xml"/><Relationship Id="rId10" Type="http://schemas.openxmlformats.org/officeDocument/2006/relationships/slideLayout" Target="../slideLayouts/slideLayout28.xml"/><Relationship Id="rId1" Type="http://schemas.openxmlformats.org/officeDocument/2006/relationships/tags" Target="../tags/tag626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641.xml"/><Relationship Id="rId8" Type="http://schemas.openxmlformats.org/officeDocument/2006/relationships/image" Target="../media/image8.png"/><Relationship Id="rId7" Type="http://schemas.openxmlformats.org/officeDocument/2006/relationships/tags" Target="../tags/tag640.xml"/><Relationship Id="rId6" Type="http://schemas.openxmlformats.org/officeDocument/2006/relationships/tags" Target="../tags/tag639.xml"/><Relationship Id="rId5" Type="http://schemas.openxmlformats.org/officeDocument/2006/relationships/tags" Target="../tags/tag638.xml"/><Relationship Id="rId4" Type="http://schemas.openxmlformats.org/officeDocument/2006/relationships/tags" Target="../tags/tag637.xml"/><Relationship Id="rId3" Type="http://schemas.openxmlformats.org/officeDocument/2006/relationships/tags" Target="../tags/tag636.xml"/><Relationship Id="rId2" Type="http://schemas.openxmlformats.org/officeDocument/2006/relationships/tags" Target="../tags/tag635.xml"/><Relationship Id="rId10" Type="http://schemas.openxmlformats.org/officeDocument/2006/relationships/slideLayout" Target="../slideLayouts/slideLayout28.xml"/><Relationship Id="rId1" Type="http://schemas.openxmlformats.org/officeDocument/2006/relationships/tags" Target="../tags/tag634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649.xml"/><Relationship Id="rId8" Type="http://schemas.openxmlformats.org/officeDocument/2006/relationships/image" Target="../media/image9.png"/><Relationship Id="rId7" Type="http://schemas.openxmlformats.org/officeDocument/2006/relationships/tags" Target="../tags/tag648.xml"/><Relationship Id="rId6" Type="http://schemas.openxmlformats.org/officeDocument/2006/relationships/tags" Target="../tags/tag647.xml"/><Relationship Id="rId5" Type="http://schemas.openxmlformats.org/officeDocument/2006/relationships/tags" Target="../tags/tag646.xml"/><Relationship Id="rId4" Type="http://schemas.openxmlformats.org/officeDocument/2006/relationships/tags" Target="../tags/tag645.xml"/><Relationship Id="rId3" Type="http://schemas.openxmlformats.org/officeDocument/2006/relationships/tags" Target="../tags/tag644.xml"/><Relationship Id="rId2" Type="http://schemas.openxmlformats.org/officeDocument/2006/relationships/tags" Target="../tags/tag643.xml"/><Relationship Id="rId10" Type="http://schemas.openxmlformats.org/officeDocument/2006/relationships/slideLayout" Target="../slideLayouts/slideLayout28.xml"/><Relationship Id="rId1" Type="http://schemas.openxmlformats.org/officeDocument/2006/relationships/tags" Target="../tags/tag642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4.xml"/><Relationship Id="rId3" Type="http://schemas.openxmlformats.org/officeDocument/2006/relationships/tags" Target="../tags/tag652.xml"/><Relationship Id="rId2" Type="http://schemas.openxmlformats.org/officeDocument/2006/relationships/tags" Target="../tags/tag651.xml"/><Relationship Id="rId1" Type="http://schemas.openxmlformats.org/officeDocument/2006/relationships/tags" Target="../tags/tag650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tags" Target="../tags/tag526.xml"/><Relationship Id="rId7" Type="http://schemas.openxmlformats.org/officeDocument/2006/relationships/tags" Target="../tags/tag525.xml"/><Relationship Id="rId6" Type="http://schemas.openxmlformats.org/officeDocument/2006/relationships/tags" Target="../tags/tag524.xml"/><Relationship Id="rId5" Type="http://schemas.openxmlformats.org/officeDocument/2006/relationships/tags" Target="../tags/tag523.xml"/><Relationship Id="rId4" Type="http://schemas.openxmlformats.org/officeDocument/2006/relationships/tags" Target="../tags/tag522.xml"/><Relationship Id="rId3" Type="http://schemas.openxmlformats.org/officeDocument/2006/relationships/tags" Target="../tags/tag521.xml"/><Relationship Id="rId2" Type="http://schemas.openxmlformats.org/officeDocument/2006/relationships/tags" Target="../tags/tag520.xml"/><Relationship Id="rId1" Type="http://schemas.openxmlformats.org/officeDocument/2006/relationships/tags" Target="../tags/tag519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tags" Target="../tags/tag529.xml"/><Relationship Id="rId2" Type="http://schemas.openxmlformats.org/officeDocument/2006/relationships/tags" Target="../tags/tag528.xml"/><Relationship Id="rId1" Type="http://schemas.openxmlformats.org/officeDocument/2006/relationships/tags" Target="../tags/tag527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538.xml"/><Relationship Id="rId8" Type="http://schemas.openxmlformats.org/officeDocument/2006/relationships/tags" Target="../tags/tag537.xml"/><Relationship Id="rId7" Type="http://schemas.openxmlformats.org/officeDocument/2006/relationships/tags" Target="../tags/tag536.xml"/><Relationship Id="rId6" Type="http://schemas.openxmlformats.org/officeDocument/2006/relationships/tags" Target="../tags/tag535.xml"/><Relationship Id="rId5" Type="http://schemas.openxmlformats.org/officeDocument/2006/relationships/tags" Target="../tags/tag534.xml"/><Relationship Id="rId4" Type="http://schemas.openxmlformats.org/officeDocument/2006/relationships/tags" Target="../tags/tag533.xml"/><Relationship Id="rId3" Type="http://schemas.openxmlformats.org/officeDocument/2006/relationships/tags" Target="../tags/tag532.xml"/><Relationship Id="rId2" Type="http://schemas.openxmlformats.org/officeDocument/2006/relationships/tags" Target="../tags/tag531.xml"/><Relationship Id="rId12" Type="http://schemas.openxmlformats.org/officeDocument/2006/relationships/slideLayout" Target="../slideLayouts/slideLayout10.xml"/><Relationship Id="rId11" Type="http://schemas.openxmlformats.org/officeDocument/2006/relationships/tags" Target="../tags/tag540.xml"/><Relationship Id="rId10" Type="http://schemas.openxmlformats.org/officeDocument/2006/relationships/tags" Target="../tags/tag539.xml"/><Relationship Id="rId1" Type="http://schemas.openxmlformats.org/officeDocument/2006/relationships/tags" Target="../tags/tag530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549.xml"/><Relationship Id="rId8" Type="http://schemas.openxmlformats.org/officeDocument/2006/relationships/tags" Target="../tags/tag548.xml"/><Relationship Id="rId7" Type="http://schemas.openxmlformats.org/officeDocument/2006/relationships/tags" Target="../tags/tag547.xml"/><Relationship Id="rId6" Type="http://schemas.openxmlformats.org/officeDocument/2006/relationships/tags" Target="../tags/tag546.xml"/><Relationship Id="rId5" Type="http://schemas.openxmlformats.org/officeDocument/2006/relationships/tags" Target="../tags/tag545.xml"/><Relationship Id="rId4" Type="http://schemas.openxmlformats.org/officeDocument/2006/relationships/tags" Target="../tags/tag544.xml"/><Relationship Id="rId3" Type="http://schemas.openxmlformats.org/officeDocument/2006/relationships/tags" Target="../tags/tag543.xml"/><Relationship Id="rId2" Type="http://schemas.openxmlformats.org/officeDocument/2006/relationships/tags" Target="../tags/tag542.xml"/><Relationship Id="rId14" Type="http://schemas.openxmlformats.org/officeDocument/2006/relationships/slideLayout" Target="../slideLayouts/slideLayout10.xml"/><Relationship Id="rId13" Type="http://schemas.openxmlformats.org/officeDocument/2006/relationships/tags" Target="../tags/tag552.xml"/><Relationship Id="rId12" Type="http://schemas.openxmlformats.org/officeDocument/2006/relationships/image" Target="../media/image2.jpeg"/><Relationship Id="rId11" Type="http://schemas.openxmlformats.org/officeDocument/2006/relationships/tags" Target="../tags/tag551.xml"/><Relationship Id="rId10" Type="http://schemas.openxmlformats.org/officeDocument/2006/relationships/tags" Target="../tags/tag550.xml"/><Relationship Id="rId1" Type="http://schemas.openxmlformats.org/officeDocument/2006/relationships/tags" Target="../tags/tag541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560.xml"/><Relationship Id="rId8" Type="http://schemas.openxmlformats.org/officeDocument/2006/relationships/image" Target="../media/image3.jpeg"/><Relationship Id="rId7" Type="http://schemas.openxmlformats.org/officeDocument/2006/relationships/tags" Target="../tags/tag559.xml"/><Relationship Id="rId6" Type="http://schemas.openxmlformats.org/officeDocument/2006/relationships/tags" Target="../tags/tag558.xml"/><Relationship Id="rId5" Type="http://schemas.openxmlformats.org/officeDocument/2006/relationships/tags" Target="../tags/tag557.xml"/><Relationship Id="rId4" Type="http://schemas.openxmlformats.org/officeDocument/2006/relationships/tags" Target="../tags/tag556.xml"/><Relationship Id="rId3" Type="http://schemas.openxmlformats.org/officeDocument/2006/relationships/tags" Target="../tags/tag555.xml"/><Relationship Id="rId2" Type="http://schemas.openxmlformats.org/officeDocument/2006/relationships/tags" Target="../tags/tag554.xml"/><Relationship Id="rId12" Type="http://schemas.openxmlformats.org/officeDocument/2006/relationships/slideLayout" Target="../slideLayouts/slideLayout28.xml"/><Relationship Id="rId11" Type="http://schemas.openxmlformats.org/officeDocument/2006/relationships/tags" Target="../tags/tag562.xml"/><Relationship Id="rId10" Type="http://schemas.openxmlformats.org/officeDocument/2006/relationships/tags" Target="../tags/tag561.xml"/><Relationship Id="rId1" Type="http://schemas.openxmlformats.org/officeDocument/2006/relationships/tags" Target="../tags/tag553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6.xml"/><Relationship Id="rId4" Type="http://schemas.openxmlformats.org/officeDocument/2006/relationships/tags" Target="../tags/tag566.xml"/><Relationship Id="rId3" Type="http://schemas.openxmlformats.org/officeDocument/2006/relationships/tags" Target="../tags/tag565.xml"/><Relationship Id="rId2" Type="http://schemas.openxmlformats.org/officeDocument/2006/relationships/tags" Target="../tags/tag564.xml"/><Relationship Id="rId1" Type="http://schemas.openxmlformats.org/officeDocument/2006/relationships/tags" Target="../tags/tag563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575.xml"/><Relationship Id="rId8" Type="http://schemas.openxmlformats.org/officeDocument/2006/relationships/tags" Target="../tags/tag574.xml"/><Relationship Id="rId7" Type="http://schemas.openxmlformats.org/officeDocument/2006/relationships/tags" Target="../tags/tag573.xml"/><Relationship Id="rId6" Type="http://schemas.openxmlformats.org/officeDocument/2006/relationships/tags" Target="../tags/tag572.xml"/><Relationship Id="rId5" Type="http://schemas.openxmlformats.org/officeDocument/2006/relationships/tags" Target="../tags/tag571.xml"/><Relationship Id="rId4" Type="http://schemas.openxmlformats.org/officeDocument/2006/relationships/tags" Target="../tags/tag570.xml"/><Relationship Id="rId3" Type="http://schemas.openxmlformats.org/officeDocument/2006/relationships/tags" Target="../tags/tag569.xml"/><Relationship Id="rId2" Type="http://schemas.openxmlformats.org/officeDocument/2006/relationships/tags" Target="../tags/tag568.xml"/><Relationship Id="rId12" Type="http://schemas.openxmlformats.org/officeDocument/2006/relationships/slideLayout" Target="../slideLayouts/slideLayout28.xml"/><Relationship Id="rId11" Type="http://schemas.openxmlformats.org/officeDocument/2006/relationships/tags" Target="../tags/tag576.xml"/><Relationship Id="rId10" Type="http://schemas.openxmlformats.org/officeDocument/2006/relationships/image" Target="../media/image4.jpeg"/><Relationship Id="rId1" Type="http://schemas.openxmlformats.org/officeDocument/2006/relationships/tags" Target="../tags/tag567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8.xml"/><Relationship Id="rId6" Type="http://schemas.openxmlformats.org/officeDocument/2006/relationships/tags" Target="../tags/tag582.xml"/><Relationship Id="rId5" Type="http://schemas.openxmlformats.org/officeDocument/2006/relationships/tags" Target="../tags/tag581.xml"/><Relationship Id="rId4" Type="http://schemas.openxmlformats.org/officeDocument/2006/relationships/tags" Target="../tags/tag580.xml"/><Relationship Id="rId3" Type="http://schemas.openxmlformats.org/officeDocument/2006/relationships/tags" Target="../tags/tag579.xml"/><Relationship Id="rId2" Type="http://schemas.openxmlformats.org/officeDocument/2006/relationships/tags" Target="../tags/tag578.xml"/><Relationship Id="rId1" Type="http://schemas.openxmlformats.org/officeDocument/2006/relationships/tags" Target="../tags/tag57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D7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sz="6000" dirty="0">
                <a:solidFill>
                  <a:schemeClr val="accent1">
                    <a:lumMod val="50000"/>
                  </a:schemeClr>
                </a:solidFill>
                <a:ea typeface="微软雅黑" panose="020B0503020204020204" charset="-122"/>
                <a:sym typeface="+mn-lt"/>
              </a:rPr>
              <a:t>云跑腿</a:t>
            </a:r>
            <a:endParaRPr lang="zh-CN" sz="6000" dirty="0">
              <a:solidFill>
                <a:schemeClr val="accent1">
                  <a:lumMod val="50000"/>
                </a:schemeClr>
              </a:solidFill>
              <a:ea typeface="微软雅黑" panose="020B0503020204020204" charset="-122"/>
              <a:sym typeface="+mn-lt"/>
            </a:endParaRPr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>
            <a:normAutofit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ct val="100000"/>
              <a:buNone/>
            </a:pPr>
            <a:r>
              <a:rPr lang="zh-CN" altLang="en-US" sz="1400">
                <a:solidFill>
                  <a:schemeClr val="dk1">
                    <a:lumMod val="75000"/>
                    <a:lumOff val="25000"/>
                  </a:schemeClr>
                </a:solidFill>
              </a:rPr>
              <a:t>基于声网音视频通信SDK</a:t>
            </a:r>
            <a:endParaRPr lang="zh-CN" altLang="en-US" sz="1400">
              <a:solidFill>
                <a:schemeClr val="dk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5184872" y="4514688"/>
            <a:ext cx="2023152" cy="329211"/>
          </a:xfrm>
        </p:spPr>
        <p:txBody>
          <a:bodyPr/>
          <a:p>
            <a:pPr marL="0" lvl="0" indent="0" algn="l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SzPct val="100000"/>
              <a:buNone/>
            </a:pPr>
            <a:r>
              <a:rPr lang="zh-CN" sz="1400" dirty="0">
                <a:solidFill>
                  <a:schemeClr val="dk1">
                    <a:lumMod val="85000"/>
                    <a:lumOff val="15000"/>
                  </a:schemeClr>
                </a:solidFill>
                <a:sym typeface="+mn-lt"/>
              </a:rPr>
              <a:t>多项业务在家就办</a:t>
            </a:r>
            <a:endParaRPr lang="zh-CN" sz="1400" dirty="0">
              <a:solidFill>
                <a:schemeClr val="dk1">
                  <a:lumMod val="85000"/>
                  <a:lumOff val="15000"/>
                </a:schemeClr>
              </a:solidFill>
              <a:sym typeface="+mn-lt"/>
            </a:endParaRPr>
          </a:p>
        </p:txBody>
      </p:sp>
      <p:pic>
        <p:nvPicPr>
          <p:cNvPr id="6" name="17950329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888570" y="256425"/>
            <a:ext cx="609600" cy="60960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split orient="vert"/>
      </p:transition>
    </mc:Choice>
    <mc:Fallback>
      <p:transition spd="slow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D7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8"/>
          <p:cNvSpPr txBox="1"/>
          <p:nvPr>
            <p:custDataLst>
              <p:tags r:id="rId1"/>
            </p:custDataLst>
          </p:nvPr>
        </p:nvSpPr>
        <p:spPr>
          <a:xfrm>
            <a:off x="4997027" y="1844248"/>
            <a:ext cx="2197946" cy="1200329"/>
          </a:xfrm>
          <a:prstGeom prst="rect">
            <a:avLst/>
          </a:prstGeom>
          <a:noFill/>
        </p:spPr>
        <p:txBody>
          <a:bodyPr wrap="square" rtlCol="0">
            <a:normAutofit/>
          </a:bodyPr>
          <a:p>
            <a:pPr marL="0" algn="ctr">
              <a:buNone/>
            </a:pPr>
            <a:r>
              <a:rPr lang="en-US" altLang="zh-CN" sz="7200" b="1">
                <a:solidFill>
                  <a:schemeClr val="dk1"/>
                </a:solidFill>
                <a:latin typeface="Arial" panose="020B0604020202020204" pitchFamily="34" charset="0"/>
                <a:ea typeface="微软雅黑" panose="020B0503020204020204" charset="-122"/>
              </a:rPr>
              <a:t>03</a:t>
            </a:r>
            <a:endParaRPr lang="en-US" altLang="zh-CN" sz="7200" b="1">
              <a:solidFill>
                <a:schemeClr val="dk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  <a:ea typeface="微软雅黑" panose="020B0503020204020204" charset="-122"/>
                <a:sym typeface="+mn-lt"/>
              </a:rPr>
              <a:t>项目</a:t>
            </a: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  <a:ea typeface="微软雅黑" panose="020B0503020204020204" charset="-122"/>
                <a:sym typeface="+mn-lt"/>
              </a:rPr>
              <a:t>介绍</a:t>
            </a:r>
            <a:endParaRPr lang="zh-CN" altLang="en-US" sz="4400" dirty="0">
              <a:solidFill>
                <a:schemeClr val="accent1">
                  <a:lumMod val="50000"/>
                </a:schemeClr>
              </a:solidFill>
              <a:ea typeface="微软雅黑" panose="020B0503020204020204" charset="-122"/>
              <a:sym typeface="+mn-lt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/>
          <a:p>
            <a:pPr marL="0" indent="0" algn="ctr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SzPct val="100000"/>
              <a:buNone/>
            </a:pPr>
            <a:r>
              <a:rPr lang="zh-CN" altLang="en-US" sz="2000">
                <a:solidFill>
                  <a:schemeClr val="dk1">
                    <a:lumMod val="85000"/>
                    <a:lumOff val="15000"/>
                  </a:schemeClr>
                </a:solidFill>
                <a:sym typeface="+mn-lt"/>
              </a:rPr>
              <a:t>项目运行成果</a:t>
            </a:r>
            <a:endParaRPr lang="zh-CN" altLang="en-US" sz="2000">
              <a:solidFill>
                <a:schemeClr val="dk1">
                  <a:lumMod val="85000"/>
                  <a:lumOff val="15000"/>
                </a:schemeClr>
              </a:solidFill>
              <a:sym typeface="+mn-lt"/>
            </a:endParaRPr>
          </a:p>
        </p:txBody>
      </p:sp>
    </p:spTree>
    <p:custDataLst>
      <p:tags r:id="rId4"/>
    </p:custDataLst>
  </p:cSld>
  <p:clrMapOvr>
    <a:masterClrMapping/>
  </p:clrMapOvr>
  <p:transition spd="slow" advTm="0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1"/>
            </p:custDataLst>
          </p:nvPr>
        </p:nvGrpSpPr>
        <p:grpSpPr>
          <a:xfrm rot="0">
            <a:off x="11310620" y="443230"/>
            <a:ext cx="521335" cy="428625"/>
            <a:chOff x="383382" y="4958557"/>
            <a:chExt cx="521493" cy="428627"/>
          </a:xfrm>
        </p:grpSpPr>
        <p:cxnSp>
          <p:nvCxnSpPr>
            <p:cNvPr id="15" name="直接连接符 14"/>
            <p:cNvCxnSpPr/>
            <p:nvPr userDrawn="1">
              <p:custDataLst>
                <p:tags r:id="rId2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 userDrawn="1">
              <p:custDataLst>
                <p:tags r:id="rId3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 userDrawn="1">
              <p:custDataLst>
                <p:tags r:id="rId4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任意多边形: 形状 17"/>
          <p:cNvSpPr/>
          <p:nvPr userDrawn="1">
            <p:custDataLst>
              <p:tags r:id="rId5"/>
            </p:custDataLst>
          </p:nvPr>
        </p:nvSpPr>
        <p:spPr>
          <a:xfrm rot="10800000">
            <a:off x="157480" y="6153785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矩形 5"/>
          <p:cNvSpPr/>
          <p:nvPr>
            <p:custDataLst>
              <p:tags r:id="rId6"/>
            </p:custDataLst>
          </p:nvPr>
        </p:nvSpPr>
        <p:spPr>
          <a:xfrm>
            <a:off x="762006" y="4114833"/>
            <a:ext cx="2286018" cy="101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dk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7" name="任意多边形 6"/>
          <p:cNvSpPr/>
          <p:nvPr>
            <p:custDataLst>
              <p:tags r:id="rId7"/>
            </p:custDataLst>
          </p:nvPr>
        </p:nvSpPr>
        <p:spPr>
          <a:xfrm>
            <a:off x="1828815" y="914380"/>
            <a:ext cx="9448876" cy="5029240"/>
          </a:xfrm>
          <a:custGeom>
            <a:avLst/>
            <a:gdLst>
              <a:gd name="connsiteX0" fmla="*/ 5 w 14004"/>
              <a:gd name="connsiteY0" fmla="*/ 1622 h 7822"/>
              <a:gd name="connsiteX1" fmla="*/ 0 w 14004"/>
              <a:gd name="connsiteY1" fmla="*/ 0 h 7822"/>
              <a:gd name="connsiteX2" fmla="*/ 14004 w 14004"/>
              <a:gd name="connsiteY2" fmla="*/ 0 h 7822"/>
              <a:gd name="connsiteX3" fmla="*/ 14004 w 14004"/>
              <a:gd name="connsiteY3" fmla="*/ 7822 h 7822"/>
              <a:gd name="connsiteX4" fmla="*/ 0 w 14004"/>
              <a:gd name="connsiteY4" fmla="*/ 7822 h 7822"/>
              <a:gd name="connsiteX5" fmla="*/ 5 w 14004"/>
              <a:gd name="connsiteY5" fmla="*/ 6212 h 7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004" h="7822">
                <a:moveTo>
                  <a:pt x="5" y="1622"/>
                </a:moveTo>
                <a:lnTo>
                  <a:pt x="0" y="0"/>
                </a:lnTo>
                <a:lnTo>
                  <a:pt x="14004" y="0"/>
                </a:lnTo>
                <a:lnTo>
                  <a:pt x="14004" y="7822"/>
                </a:lnTo>
                <a:lnTo>
                  <a:pt x="0" y="7822"/>
                </a:lnTo>
                <a:lnTo>
                  <a:pt x="5" y="6212"/>
                </a:lnTo>
              </a:path>
            </a:pathLst>
          </a:custGeom>
          <a:noFill/>
          <a:ln w="19050">
            <a:solidFill>
              <a:schemeClr val="lt1">
                <a:lumMod val="85000"/>
                <a:alpha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>
            <p:custDataLst>
              <p:tags r:id="rId8"/>
            </p:custDataLst>
          </p:nvPr>
        </p:nvSpPr>
        <p:spPr>
          <a:xfrm>
            <a:off x="609600" y="2437765"/>
            <a:ext cx="2590800" cy="1524635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000" b="1" spc="24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基本功能</a:t>
            </a:r>
            <a:endParaRPr lang="zh-CN" altLang="en-US" sz="4000" b="1" spc="24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</p:txBody>
      </p:sp>
      <p:sp>
        <p:nvSpPr>
          <p:cNvPr id="5" name="Title 6"/>
          <p:cNvSpPr txBox="1"/>
          <p:nvPr>
            <p:custDataLst>
              <p:tags r:id="rId9"/>
            </p:custDataLst>
          </p:nvPr>
        </p:nvSpPr>
        <p:spPr>
          <a:xfrm>
            <a:off x="4457738" y="2072646"/>
            <a:ext cx="5562638" cy="2712707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zh-CN" sz="1800" spc="2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本系统为web端应用，适用于银行业务场景，可以针对老百姓银行办业务难的问题，提供一对一的专属业务办理服务。提供在线办理业务功能，用户和工作人员可以依据自己的时间自由约定业务办理时间，足不出户，接通网络即能随时办理业务，一键联通工作人员。同时，该作品也为用户打造了评分系统，用户如果对工作人员的服务态度非常满意，可以选择五星好评。</a:t>
            </a:r>
            <a:endParaRPr lang="zh-CN" sz="1800" spc="2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</p:spTree>
    <p:custDataLst>
      <p:tags r:id="rId1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:dissolve/>
      </p:transition>
    </mc:Choice>
    <mc:Fallback>
      <p:transition spd="slow" advTm="0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 userDrawn="1">
            <p:custDataLst>
              <p:tags r:id="rId1"/>
            </p:custDataLst>
          </p:nvPr>
        </p:nvGrpSpPr>
        <p:grpSpPr>
          <a:xfrm rot="0">
            <a:off x="11310620" y="443230"/>
            <a:ext cx="521335" cy="428625"/>
            <a:chOff x="383382" y="4958557"/>
            <a:chExt cx="521493" cy="428627"/>
          </a:xfrm>
        </p:grpSpPr>
        <p:cxnSp>
          <p:nvCxnSpPr>
            <p:cNvPr id="15" name="直接连接符 14"/>
            <p:cNvCxnSpPr/>
            <p:nvPr userDrawn="1">
              <p:custDataLst>
                <p:tags r:id="rId2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 userDrawn="1">
              <p:custDataLst>
                <p:tags r:id="rId3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 userDrawn="1">
              <p:custDataLst>
                <p:tags r:id="rId4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任意多边形: 形状 17"/>
          <p:cNvSpPr/>
          <p:nvPr userDrawn="1">
            <p:custDataLst>
              <p:tags r:id="rId5"/>
            </p:custDataLst>
          </p:nvPr>
        </p:nvSpPr>
        <p:spPr>
          <a:xfrm rot="10800000">
            <a:off x="157480" y="6153785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7"/>
          <a:srcRect l="9911" r="9911"/>
          <a:stretch>
            <a:fillRect/>
          </a:stretch>
        </p:blipFill>
        <p:spPr>
          <a:xfrm>
            <a:off x="5543593" y="609581"/>
            <a:ext cx="6038888" cy="5638838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840" h="8880">
                <a:moveTo>
                  <a:pt x="0" y="0"/>
                </a:moveTo>
                <a:lnTo>
                  <a:pt x="9840" y="0"/>
                </a:lnTo>
                <a:lnTo>
                  <a:pt x="9840" y="8880"/>
                </a:lnTo>
                <a:lnTo>
                  <a:pt x="0" y="888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62006" y="609578"/>
            <a:ext cx="4171975" cy="975360"/>
          </a:xfrm>
          <a:prstGeom prst="rect">
            <a:avLst/>
          </a:prstGeom>
          <a:noFill/>
        </p:spPr>
        <p:txBody>
          <a:bodyPr wrap="square" lIns="63500" tIns="25400" rIns="63500" bIns="25400" rtlCol="0" anchor="t" anchorCtr="0"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000" b="1" spc="24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项目优势</a:t>
            </a:r>
            <a:endParaRPr lang="zh-CN" altLang="en-US" sz="4000" b="1" spc="24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</p:txBody>
      </p:sp>
      <p:sp>
        <p:nvSpPr>
          <p:cNvPr id="13" name="Title 6"/>
          <p:cNvSpPr txBox="1"/>
          <p:nvPr>
            <p:custDataLst>
              <p:tags r:id="rId9"/>
            </p:custDataLst>
          </p:nvPr>
        </p:nvSpPr>
        <p:spPr>
          <a:xfrm>
            <a:off x="762000" y="1630680"/>
            <a:ext cx="4171950" cy="4048125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 lnSpcReduction="20000"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79400" lvl="0" indent="-279400" algn="l" fontAlgn="ctr">
              <a:lnSpc>
                <a:spcPct val="19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+mn-ea"/>
              <a:buAutoNum type="ea1JpnChsDbPeriod"/>
            </a:pPr>
            <a:r>
              <a:rPr altLang="zh-CN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该系统应用声网音视频通信SDK实现多用户的即时视频通讯，声网融合多种自研编解码算法和抗弱网策略，可以提供1080P 60 帧高清视频体验，支持码率自适应，成熟的技术做支撑，为用户打造稳定的音视频服务，高清流畅的实时视频体验。</a:t>
            </a:r>
            <a:endParaRPr altLang="zh-CN" sz="1400" spc="1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  <a:p>
            <a:pPr marL="279400" lvl="0" indent="-279400" algn="l" fontAlgn="ctr">
              <a:lnSpc>
                <a:spcPct val="19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+mn-ea"/>
              <a:buAutoNum type="ea1JpnChsDbPeriod"/>
            </a:pPr>
            <a:r>
              <a:rPr altLang="zh-CN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积极的反馈系统，为提高银行工作人员的业务能力提供了很好的帮助。</a:t>
            </a:r>
            <a:endParaRPr altLang="zh-CN" sz="1400" spc="1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  <a:p>
            <a:pPr marL="279400" lvl="0" indent="-279400" algn="l" fontAlgn="ctr">
              <a:lnSpc>
                <a:spcPct val="19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+mn-ea"/>
              <a:buAutoNum type="ea1JpnChsDbPeriod"/>
            </a:pPr>
            <a:r>
              <a:rPr altLang="zh-CN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解放场地与时间，人们足不出户就能完成业务的办理。</a:t>
            </a:r>
            <a:endParaRPr altLang="zh-CN" sz="1400" spc="1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  <a:p>
            <a:pPr marL="279400" lvl="0" indent="-279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+mn-ea"/>
              <a:buAutoNum type="ea1JpnChsDbPeriod"/>
            </a:pPr>
            <a:endParaRPr altLang="zh-CN" sz="1400" spc="1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9" name="矩形 4"/>
          <p:cNvSpPr/>
          <p:nvPr>
            <p:custDataLst>
              <p:tags r:id="rId10"/>
            </p:custDataLst>
          </p:nvPr>
        </p:nvSpPr>
        <p:spPr>
          <a:xfrm>
            <a:off x="0" y="609600"/>
            <a:ext cx="457200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:dissolve/>
      </p:transition>
    </mc:Choice>
    <mc:Fallback>
      <p:transition spd="slow" advTm="0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 userDrawn="1">
            <p:custDataLst>
              <p:tags r:id="rId1"/>
            </p:custDataLst>
          </p:nvPr>
        </p:nvGrpSpPr>
        <p:grpSpPr>
          <a:xfrm rot="0">
            <a:off x="11310620" y="443230"/>
            <a:ext cx="521335" cy="428625"/>
            <a:chOff x="383382" y="4958557"/>
            <a:chExt cx="521493" cy="428627"/>
          </a:xfrm>
        </p:grpSpPr>
        <p:cxnSp>
          <p:nvCxnSpPr>
            <p:cNvPr id="15" name="直接连接符 14"/>
            <p:cNvCxnSpPr/>
            <p:nvPr userDrawn="1">
              <p:custDataLst>
                <p:tags r:id="rId2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 userDrawn="1">
              <p:custDataLst>
                <p:tags r:id="rId3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 userDrawn="1">
              <p:custDataLst>
                <p:tags r:id="rId4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任意多边形: 形状 17"/>
          <p:cNvSpPr/>
          <p:nvPr userDrawn="1">
            <p:custDataLst>
              <p:tags r:id="rId5"/>
            </p:custDataLst>
          </p:nvPr>
        </p:nvSpPr>
        <p:spPr>
          <a:xfrm rot="10800000">
            <a:off x="157480" y="6153785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7"/>
          <a:srcRect l="9911" r="9911"/>
          <a:stretch>
            <a:fillRect/>
          </a:stretch>
        </p:blipFill>
        <p:spPr>
          <a:xfrm>
            <a:off x="5543593" y="609581"/>
            <a:ext cx="6038888" cy="5638838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840" h="8880">
                <a:moveTo>
                  <a:pt x="0" y="0"/>
                </a:moveTo>
                <a:lnTo>
                  <a:pt x="9840" y="0"/>
                </a:lnTo>
                <a:lnTo>
                  <a:pt x="9840" y="8880"/>
                </a:lnTo>
                <a:lnTo>
                  <a:pt x="0" y="888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62006" y="609578"/>
            <a:ext cx="4171975" cy="975360"/>
          </a:xfrm>
          <a:prstGeom prst="rect">
            <a:avLst/>
          </a:prstGeom>
          <a:noFill/>
        </p:spPr>
        <p:txBody>
          <a:bodyPr wrap="square" lIns="63500" tIns="25400" rIns="63500" bIns="25400" rtlCol="0" anchor="t" anchorCtr="0"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000" b="1" spc="24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项目优势</a:t>
            </a:r>
            <a:endParaRPr lang="zh-CN" altLang="en-US" sz="4000" b="1" spc="24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</p:txBody>
      </p:sp>
      <p:sp>
        <p:nvSpPr>
          <p:cNvPr id="13" name="Title 6"/>
          <p:cNvSpPr txBox="1"/>
          <p:nvPr>
            <p:custDataLst>
              <p:tags r:id="rId9"/>
            </p:custDataLst>
          </p:nvPr>
        </p:nvSpPr>
        <p:spPr>
          <a:xfrm>
            <a:off x="762006" y="1630676"/>
            <a:ext cx="4171975" cy="3596653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79400" lvl="0" indent="-279400" algn="l" fontAlgn="ctr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+mn-ea"/>
              <a:buAutoNum type="ea1JpnChsDbPeriod"/>
            </a:pPr>
            <a:r>
              <a:rPr altLang="zh-CN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在声网强大技术支持下，后期会加入人脸识别功能，让服务越来越只能便利化。</a:t>
            </a:r>
            <a:endParaRPr altLang="zh-CN" sz="1400" spc="1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  <a:p>
            <a:pPr marL="279400" lvl="0" indent="-279400" algn="l" fontAlgn="ctr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+mn-ea"/>
              <a:buAutoNum type="ea1JpnChsDbPeriod"/>
            </a:pPr>
            <a:r>
              <a:rPr lang="zh-CN" altLang="en-US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不仅仅是银行业务，医保办理，驾校报名等许许多多的场景都能线上办理，系统后期可以将业务扩展到不同领域，真正实现</a:t>
            </a:r>
            <a:r>
              <a:rPr lang="zh-CN" altLang="en-US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一体化。</a:t>
            </a:r>
            <a:endParaRPr lang="zh-CN" altLang="en-US" sz="1400" spc="1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9" name="矩形 4"/>
          <p:cNvSpPr/>
          <p:nvPr>
            <p:custDataLst>
              <p:tags r:id="rId10"/>
            </p:custDataLst>
          </p:nvPr>
        </p:nvSpPr>
        <p:spPr>
          <a:xfrm>
            <a:off x="0" y="609600"/>
            <a:ext cx="457200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:dissolve/>
      </p:transition>
    </mc:Choice>
    <mc:Fallback>
      <p:transition spd="slow" advTm="0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1"/>
            </p:custDataLst>
          </p:nvPr>
        </p:nvGrpSpPr>
        <p:grpSpPr>
          <a:xfrm rot="0">
            <a:off x="11310620" y="443230"/>
            <a:ext cx="521335" cy="428625"/>
            <a:chOff x="383382" y="4958557"/>
            <a:chExt cx="521493" cy="428627"/>
          </a:xfrm>
        </p:grpSpPr>
        <p:cxnSp>
          <p:nvCxnSpPr>
            <p:cNvPr id="15" name="直接连接符 14"/>
            <p:cNvCxnSpPr/>
            <p:nvPr userDrawn="1">
              <p:custDataLst>
                <p:tags r:id="rId2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 userDrawn="1">
              <p:custDataLst>
                <p:tags r:id="rId3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 userDrawn="1">
              <p:custDataLst>
                <p:tags r:id="rId4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任意多边形: 形状 17"/>
          <p:cNvSpPr/>
          <p:nvPr userDrawn="1">
            <p:custDataLst>
              <p:tags r:id="rId5"/>
            </p:custDataLst>
          </p:nvPr>
        </p:nvSpPr>
        <p:spPr>
          <a:xfrm rot="10800000">
            <a:off x="157480" y="6153785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6"/>
            </p:custDataLst>
          </p:nvPr>
        </p:nvSpPr>
        <p:spPr>
          <a:xfrm>
            <a:off x="609562" y="609605"/>
            <a:ext cx="10972876" cy="1028700"/>
          </a:xfrm>
          <a:prstGeom prst="rect">
            <a:avLst/>
          </a:prstGeom>
          <a:noFill/>
        </p:spPr>
        <p:txBody>
          <a:bodyPr wrap="square" lIns="63500" tIns="25400" rIns="63500" bIns="25400" rtlCol="0" anchor="t" anchorCtr="0"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5200" b="1" spc="36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项目展示</a:t>
            </a:r>
            <a:endParaRPr lang="zh-CN" altLang="en-US" sz="5200" b="1" spc="36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7"/>
            </p:custDataLst>
          </p:nvPr>
        </p:nvPicPr>
        <p:blipFill rotWithShape="1">
          <a:blip r:embed="rId8"/>
          <a:srcRect l="951" r="951"/>
          <a:stretch>
            <a:fillRect/>
          </a:stretch>
        </p:blipFill>
        <p:spPr>
          <a:xfrm>
            <a:off x="609600" y="1954482"/>
            <a:ext cx="7867650" cy="429403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720" h="6240">
                <a:moveTo>
                  <a:pt x="0" y="0"/>
                </a:moveTo>
                <a:lnTo>
                  <a:pt x="12720" y="0"/>
                </a:lnTo>
                <a:lnTo>
                  <a:pt x="12720" y="6240"/>
                </a:lnTo>
                <a:lnTo>
                  <a:pt x="0" y="624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7" name="Title 6"/>
          <p:cNvSpPr txBox="1"/>
          <p:nvPr>
            <p:custDataLst>
              <p:tags r:id="rId9"/>
            </p:custDataLst>
          </p:nvPr>
        </p:nvSpPr>
        <p:spPr>
          <a:xfrm>
            <a:off x="8934450" y="2077085"/>
            <a:ext cx="2647950" cy="11049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zh-CN" altLang="en-US" sz="3600" spc="2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登录注册</a:t>
            </a:r>
            <a:endParaRPr lang="zh-CN" altLang="en-US" sz="3600" spc="2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098280" y="3556000"/>
            <a:ext cx="215773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可以选择微信或微博登录，也可以填写邮箱</a:t>
            </a:r>
            <a:r>
              <a:rPr lang="zh-CN" altLang="en-US"/>
              <a:t>注册。</a:t>
            </a:r>
            <a:endParaRPr lang="zh-CN" altLang="en-US"/>
          </a:p>
        </p:txBody>
      </p:sp>
    </p:spTree>
    <p:custDataLst>
      <p:tags r:id="rId1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:dissolve/>
      </p:transition>
    </mc:Choice>
    <mc:Fallback>
      <p:transition spd="slow" advTm="0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1"/>
            </p:custDataLst>
          </p:nvPr>
        </p:nvGrpSpPr>
        <p:grpSpPr>
          <a:xfrm rot="0">
            <a:off x="11310620" y="443230"/>
            <a:ext cx="521335" cy="428625"/>
            <a:chOff x="383382" y="4958557"/>
            <a:chExt cx="521493" cy="428627"/>
          </a:xfrm>
        </p:grpSpPr>
        <p:cxnSp>
          <p:nvCxnSpPr>
            <p:cNvPr id="15" name="直接连接符 14"/>
            <p:cNvCxnSpPr/>
            <p:nvPr userDrawn="1">
              <p:custDataLst>
                <p:tags r:id="rId2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 userDrawn="1">
              <p:custDataLst>
                <p:tags r:id="rId3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 userDrawn="1">
              <p:custDataLst>
                <p:tags r:id="rId4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任意多边形: 形状 17"/>
          <p:cNvSpPr/>
          <p:nvPr userDrawn="1">
            <p:custDataLst>
              <p:tags r:id="rId5"/>
            </p:custDataLst>
          </p:nvPr>
        </p:nvSpPr>
        <p:spPr>
          <a:xfrm rot="10800000">
            <a:off x="157480" y="6153785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6"/>
            </p:custDataLst>
          </p:nvPr>
        </p:nvSpPr>
        <p:spPr>
          <a:xfrm>
            <a:off x="609562" y="609605"/>
            <a:ext cx="10972876" cy="1028700"/>
          </a:xfrm>
          <a:prstGeom prst="rect">
            <a:avLst/>
          </a:prstGeom>
          <a:noFill/>
        </p:spPr>
        <p:txBody>
          <a:bodyPr wrap="square" lIns="63500" tIns="25400" rIns="63500" bIns="25400" rtlCol="0" anchor="t" anchorCtr="0"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5200" b="1" spc="36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项目展示</a:t>
            </a:r>
            <a:endParaRPr lang="zh-CN" altLang="en-US" sz="5200" b="1" spc="36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</p:txBody>
      </p:sp>
      <p:sp>
        <p:nvSpPr>
          <p:cNvPr id="7" name="Title 6"/>
          <p:cNvSpPr txBox="1"/>
          <p:nvPr>
            <p:custDataLst>
              <p:tags r:id="rId7"/>
            </p:custDataLst>
          </p:nvPr>
        </p:nvSpPr>
        <p:spPr>
          <a:xfrm>
            <a:off x="8934450" y="1804670"/>
            <a:ext cx="2647950" cy="11049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rmAutofit lnSpcReduction="20000"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zh-CN" altLang="en-US" sz="3600" spc="2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业务选择</a:t>
            </a:r>
            <a:endParaRPr lang="zh-CN" altLang="en-US" sz="3600" spc="2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pic>
        <p:nvPicPr>
          <p:cNvPr id="3" name="图片 2" descr="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9105" y="1804670"/>
            <a:ext cx="8347075" cy="446087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037955" y="2832100"/>
            <a:ext cx="241427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多项业务选择，业务选项可轮播，点击立即申请，跳转到与业务员连接</a:t>
            </a:r>
            <a:r>
              <a:rPr lang="zh-CN" altLang="en-US"/>
              <a:t>界面。</a:t>
            </a:r>
            <a:endParaRPr lang="zh-CN" altLang="en-US"/>
          </a:p>
        </p:txBody>
      </p:sp>
    </p:spTree>
    <p:custDataLst>
      <p:tags r:id="rId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:dissolve/>
      </p:transition>
    </mc:Choice>
    <mc:Fallback>
      <p:transition spd="slow" advTm="0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1"/>
            </p:custDataLst>
          </p:nvPr>
        </p:nvGrpSpPr>
        <p:grpSpPr>
          <a:xfrm rot="0">
            <a:off x="11310620" y="443230"/>
            <a:ext cx="521335" cy="428625"/>
            <a:chOff x="383382" y="4958557"/>
            <a:chExt cx="521493" cy="428627"/>
          </a:xfrm>
        </p:grpSpPr>
        <p:cxnSp>
          <p:nvCxnSpPr>
            <p:cNvPr id="15" name="直接连接符 14"/>
            <p:cNvCxnSpPr/>
            <p:nvPr userDrawn="1">
              <p:custDataLst>
                <p:tags r:id="rId2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 userDrawn="1">
              <p:custDataLst>
                <p:tags r:id="rId3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 userDrawn="1">
              <p:custDataLst>
                <p:tags r:id="rId4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任意多边形: 形状 17"/>
          <p:cNvSpPr/>
          <p:nvPr userDrawn="1">
            <p:custDataLst>
              <p:tags r:id="rId5"/>
            </p:custDataLst>
          </p:nvPr>
        </p:nvSpPr>
        <p:spPr>
          <a:xfrm rot="10800000">
            <a:off x="157480" y="6153785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6"/>
            </p:custDataLst>
          </p:nvPr>
        </p:nvSpPr>
        <p:spPr>
          <a:xfrm>
            <a:off x="609562" y="609605"/>
            <a:ext cx="10972876" cy="1028700"/>
          </a:xfrm>
          <a:prstGeom prst="rect">
            <a:avLst/>
          </a:prstGeom>
          <a:noFill/>
        </p:spPr>
        <p:txBody>
          <a:bodyPr wrap="square" lIns="63500" tIns="25400" rIns="63500" bIns="25400" rtlCol="0" anchor="t" anchorCtr="0"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5200" b="1" spc="36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项目展示</a:t>
            </a:r>
            <a:endParaRPr lang="zh-CN" altLang="en-US" sz="5200" b="1" spc="36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</p:txBody>
      </p:sp>
      <p:sp>
        <p:nvSpPr>
          <p:cNvPr id="7" name="Title 6"/>
          <p:cNvSpPr txBox="1"/>
          <p:nvPr>
            <p:custDataLst>
              <p:tags r:id="rId7"/>
            </p:custDataLst>
          </p:nvPr>
        </p:nvSpPr>
        <p:spPr>
          <a:xfrm>
            <a:off x="8783955" y="1638300"/>
            <a:ext cx="2647950" cy="11049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zh-CN" altLang="en-US" sz="3600" spc="2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业务</a:t>
            </a:r>
            <a:r>
              <a:rPr lang="zh-CN" altLang="en-US" sz="3600" spc="2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办理</a:t>
            </a:r>
            <a:endParaRPr lang="zh-CN" altLang="en-US" sz="3600" spc="2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pic>
        <p:nvPicPr>
          <p:cNvPr id="4" name="图片 3" descr="yw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600" y="1638300"/>
            <a:ext cx="7621905" cy="40620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856980" y="2635885"/>
            <a:ext cx="202120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点击随机匹配业务员，即可加入视频通话房间，工作人员开始办理业务。点击离开，退出房间，跳转到评价</a:t>
            </a:r>
            <a:r>
              <a:rPr lang="zh-CN" altLang="en-US"/>
              <a:t>界面。</a:t>
            </a:r>
            <a:endParaRPr lang="zh-CN" altLang="en-US"/>
          </a:p>
        </p:txBody>
      </p:sp>
    </p:spTree>
    <p:custDataLst>
      <p:tags r:id="rId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:dissolve/>
      </p:transition>
    </mc:Choice>
    <mc:Fallback>
      <p:transition spd="slow" advTm="0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1"/>
            </p:custDataLst>
          </p:nvPr>
        </p:nvGrpSpPr>
        <p:grpSpPr>
          <a:xfrm rot="0">
            <a:off x="11310620" y="443230"/>
            <a:ext cx="521335" cy="428625"/>
            <a:chOff x="383382" y="4958557"/>
            <a:chExt cx="521493" cy="428627"/>
          </a:xfrm>
        </p:grpSpPr>
        <p:cxnSp>
          <p:nvCxnSpPr>
            <p:cNvPr id="15" name="直接连接符 14"/>
            <p:cNvCxnSpPr/>
            <p:nvPr userDrawn="1">
              <p:custDataLst>
                <p:tags r:id="rId2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 userDrawn="1">
              <p:custDataLst>
                <p:tags r:id="rId3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 userDrawn="1">
              <p:custDataLst>
                <p:tags r:id="rId4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任意多边形: 形状 17"/>
          <p:cNvSpPr/>
          <p:nvPr userDrawn="1">
            <p:custDataLst>
              <p:tags r:id="rId5"/>
            </p:custDataLst>
          </p:nvPr>
        </p:nvSpPr>
        <p:spPr>
          <a:xfrm rot="10800000">
            <a:off x="157480" y="6153785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6"/>
            </p:custDataLst>
          </p:nvPr>
        </p:nvSpPr>
        <p:spPr>
          <a:xfrm>
            <a:off x="609562" y="609605"/>
            <a:ext cx="10972876" cy="1028700"/>
          </a:xfrm>
          <a:prstGeom prst="rect">
            <a:avLst/>
          </a:prstGeom>
          <a:noFill/>
        </p:spPr>
        <p:txBody>
          <a:bodyPr wrap="square" lIns="63500" tIns="25400" rIns="63500" bIns="25400" rtlCol="0" anchor="t" anchorCtr="0"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5200" b="1" spc="36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项目展示</a:t>
            </a:r>
            <a:endParaRPr lang="zh-CN" altLang="en-US" sz="5200" b="1" spc="36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</p:txBody>
      </p:sp>
      <p:sp>
        <p:nvSpPr>
          <p:cNvPr id="7" name="Title 6"/>
          <p:cNvSpPr txBox="1"/>
          <p:nvPr>
            <p:custDataLst>
              <p:tags r:id="rId7"/>
            </p:custDataLst>
          </p:nvPr>
        </p:nvSpPr>
        <p:spPr>
          <a:xfrm>
            <a:off x="8934450" y="1638300"/>
            <a:ext cx="2647950" cy="11049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rmAutofit lnSpcReduction="20000"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zh-CN" altLang="en-US" sz="3600" spc="2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业务评价</a:t>
            </a:r>
            <a:endParaRPr lang="zh-CN" altLang="en-US" sz="3600" spc="2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pic>
        <p:nvPicPr>
          <p:cNvPr id="3" name="图片 2" descr="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600" y="1638300"/>
            <a:ext cx="8213090" cy="397129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007475" y="2711450"/>
            <a:ext cx="211264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选择</a:t>
            </a:r>
            <a:r>
              <a:rPr lang="en-US" altLang="zh-CN"/>
              <a:t>1-5</a:t>
            </a:r>
            <a:r>
              <a:rPr lang="zh-CN" altLang="en-US"/>
              <a:t>星对刚才的业务办理进行打分，帮助提高工作人员的</a:t>
            </a:r>
            <a:r>
              <a:rPr lang="zh-CN" altLang="en-US"/>
              <a:t>业务办理水平。</a:t>
            </a:r>
            <a:endParaRPr lang="zh-CN" altLang="en-US"/>
          </a:p>
        </p:txBody>
      </p:sp>
    </p:spTree>
    <p:custDataLst>
      <p:tags r:id="rId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:dissolve/>
      </p:transition>
    </mc:Choice>
    <mc:Fallback>
      <p:transition spd="slow" advTm="0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D7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5400" dirty="0">
                <a:solidFill>
                  <a:schemeClr val="accent1">
                    <a:lumMod val="50000"/>
                  </a:schemeClr>
                </a:solidFill>
                <a:ea typeface="微软雅黑" panose="020B0503020204020204" charset="-122"/>
                <a:sym typeface="+mn-lt"/>
              </a:rPr>
              <a:t>感谢您的观看</a:t>
            </a:r>
            <a:endParaRPr lang="zh-CN" altLang="en-US" sz="5400" dirty="0">
              <a:solidFill>
                <a:schemeClr val="accent1">
                  <a:lumMod val="50000"/>
                </a:schemeClr>
              </a:solidFill>
              <a:ea typeface="微软雅黑" panose="020B0503020204020204" charset="-122"/>
              <a:sym typeface="+mn-lt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/>
          <a:p>
            <a:pPr marL="0" indent="0" algn="ctr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SzPct val="100000"/>
              <a:buNone/>
            </a:pPr>
            <a:r>
              <a:rPr lang="en-US" sz="2000" dirty="0">
                <a:solidFill>
                  <a:schemeClr val="dk1">
                    <a:lumMod val="85000"/>
                    <a:lumOff val="15000"/>
                  </a:schemeClr>
                </a:solidFill>
                <a:sym typeface="+mn-lt"/>
              </a:rPr>
              <a:t>T   H   A   N   K   S</a:t>
            </a:r>
            <a:endParaRPr lang="en-US" sz="2000" dirty="0">
              <a:solidFill>
                <a:schemeClr val="dk1">
                  <a:lumMod val="85000"/>
                  <a:lumOff val="15000"/>
                </a:schemeClr>
              </a:solidFill>
              <a:sym typeface="+mn-lt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split orient="vert"/>
      </p:transition>
    </mc:Choice>
    <mc:Fallback>
      <p:transition spd="slow" advTm="0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D7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833187" y="1974594"/>
            <a:ext cx="5218820" cy="622300"/>
            <a:chOff x="644707" y="2839283"/>
            <a:chExt cx="5218820" cy="622300"/>
          </a:xfrm>
        </p:grpSpPr>
        <p:sp>
          <p:nvSpPr>
            <p:cNvPr id="3" name="矩形 2"/>
            <p:cNvSpPr/>
            <p:nvPr>
              <p:custDataLst>
                <p:tags r:id="rId1"/>
              </p:custDataLst>
            </p:nvPr>
          </p:nvSpPr>
          <p:spPr>
            <a:xfrm>
              <a:off x="644707" y="3017331"/>
              <a:ext cx="2588217" cy="438582"/>
            </a:xfrm>
            <a:prstGeom prst="rect">
              <a:avLst/>
            </a:prstGeom>
          </p:spPr>
          <p:txBody>
            <a:bodyPr wrap="square" lIns="68580" tIns="34290" rIns="68580" bIns="34290">
              <a:spAutoFit/>
            </a:bodyPr>
            <a:p>
              <a:pPr algn="ctr">
                <a:defRPr/>
              </a:pPr>
              <a:r>
                <a:rPr lang="en-US" altLang="zh-CN" sz="2400" i="1" spc="225" dirty="0" smtClean="0">
                  <a:solidFill>
                    <a:schemeClr val="dk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PART 01</a:t>
              </a:r>
              <a:endParaRPr lang="en-US" altLang="zh-CN" sz="2400" i="1" spc="225" dirty="0" smtClean="0">
                <a:solidFill>
                  <a:schemeClr val="dk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" name="矩形 3"/>
            <p:cNvSpPr/>
            <p:nvPr>
              <p:custDataLst>
                <p:tags r:id="rId2"/>
              </p:custDataLst>
            </p:nvPr>
          </p:nvSpPr>
          <p:spPr>
            <a:xfrm>
              <a:off x="2505562" y="2839283"/>
              <a:ext cx="3357965" cy="622300"/>
            </a:xfrm>
            <a:prstGeom prst="rect">
              <a:avLst/>
            </a:prstGeom>
          </p:spPr>
          <p:txBody>
            <a:bodyPr wrap="square" lIns="68580" tIns="34290" rIns="68580" bIns="34290">
              <a:spAutoFit/>
            </a:bodyPr>
            <a:p>
              <a:pPr algn="ctr">
                <a:defRPr/>
              </a:pPr>
              <a:r>
                <a:rPr lang="zh-CN" altLang="en-US" sz="3600" i="1" spc="225" dirty="0">
                  <a:solidFill>
                    <a:schemeClr val="dk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项目背景</a:t>
              </a:r>
              <a:endParaRPr lang="zh-CN" altLang="en-US" sz="3600" i="1" spc="225" dirty="0">
                <a:solidFill>
                  <a:schemeClr val="dk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833187" y="2860959"/>
            <a:ext cx="5254512" cy="670996"/>
            <a:chOff x="609015" y="2839283"/>
            <a:chExt cx="5254512" cy="670996"/>
          </a:xfrm>
        </p:grpSpPr>
        <p:sp>
          <p:nvSpPr>
            <p:cNvPr id="6" name="矩形 5"/>
            <p:cNvSpPr/>
            <p:nvPr>
              <p:custDataLst>
                <p:tags r:id="rId3"/>
              </p:custDataLst>
            </p:nvPr>
          </p:nvSpPr>
          <p:spPr>
            <a:xfrm>
              <a:off x="609015" y="3071697"/>
              <a:ext cx="2588217" cy="438582"/>
            </a:xfrm>
            <a:prstGeom prst="rect">
              <a:avLst/>
            </a:prstGeom>
          </p:spPr>
          <p:txBody>
            <a:bodyPr wrap="square" lIns="68580" tIns="34290" rIns="68580" bIns="34290">
              <a:spAutoFit/>
            </a:bodyPr>
            <a:p>
              <a:pPr algn="ctr">
                <a:defRPr/>
              </a:pPr>
              <a:r>
                <a:rPr lang="en-US" altLang="zh-CN" sz="2400" i="1" spc="225" dirty="0" smtClean="0">
                  <a:solidFill>
                    <a:schemeClr val="dk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PART 02</a:t>
              </a:r>
              <a:endParaRPr lang="en-US" altLang="zh-CN" sz="2400" i="1" spc="225" dirty="0" smtClean="0">
                <a:solidFill>
                  <a:schemeClr val="dk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" name="矩形 6"/>
            <p:cNvSpPr/>
            <p:nvPr>
              <p:custDataLst>
                <p:tags r:id="rId4"/>
              </p:custDataLst>
            </p:nvPr>
          </p:nvSpPr>
          <p:spPr>
            <a:xfrm>
              <a:off x="2505562" y="2839283"/>
              <a:ext cx="3357965" cy="622300"/>
            </a:xfrm>
            <a:prstGeom prst="rect">
              <a:avLst/>
            </a:prstGeom>
          </p:spPr>
          <p:txBody>
            <a:bodyPr wrap="square" lIns="68580" tIns="34290" rIns="68580" bIns="34290">
              <a:spAutoFit/>
            </a:bodyPr>
            <a:p>
              <a:pPr algn="ctr">
                <a:defRPr/>
              </a:pPr>
              <a:r>
                <a:rPr lang="zh-CN" altLang="en-US" sz="3600" i="1" spc="225" dirty="0">
                  <a:solidFill>
                    <a:schemeClr val="dk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市场分析</a:t>
              </a:r>
              <a:endParaRPr lang="zh-CN" altLang="en-US" sz="3600" i="1" spc="225" dirty="0">
                <a:solidFill>
                  <a:schemeClr val="dk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825570" y="3769799"/>
            <a:ext cx="5262129" cy="632336"/>
            <a:chOff x="430915" y="2839283"/>
            <a:chExt cx="5262129" cy="632336"/>
          </a:xfrm>
        </p:grpSpPr>
        <p:sp>
          <p:nvSpPr>
            <p:cNvPr id="9" name="矩形 8"/>
            <p:cNvSpPr/>
            <p:nvPr>
              <p:custDataLst>
                <p:tags r:id="rId5"/>
              </p:custDataLst>
            </p:nvPr>
          </p:nvSpPr>
          <p:spPr>
            <a:xfrm>
              <a:off x="430915" y="3033037"/>
              <a:ext cx="2588217" cy="438582"/>
            </a:xfrm>
            <a:prstGeom prst="rect">
              <a:avLst/>
            </a:prstGeom>
          </p:spPr>
          <p:txBody>
            <a:bodyPr wrap="square" lIns="68580" tIns="34290" rIns="68580" bIns="34290">
              <a:spAutoFit/>
            </a:bodyPr>
            <a:p>
              <a:pPr algn="ctr">
                <a:defRPr/>
              </a:pPr>
              <a:r>
                <a:rPr lang="en-US" altLang="zh-CN" sz="2400" i="1" spc="225" dirty="0" smtClean="0">
                  <a:solidFill>
                    <a:schemeClr val="dk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PART 03</a:t>
              </a:r>
              <a:endParaRPr lang="en-US" altLang="zh-CN" sz="2400" i="1" spc="225" dirty="0" smtClean="0">
                <a:solidFill>
                  <a:schemeClr val="dk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" name="矩形 9"/>
            <p:cNvSpPr/>
            <p:nvPr>
              <p:custDataLst>
                <p:tags r:id="rId6"/>
              </p:custDataLst>
            </p:nvPr>
          </p:nvSpPr>
          <p:spPr>
            <a:xfrm>
              <a:off x="2335079" y="2839283"/>
              <a:ext cx="3357965" cy="622300"/>
            </a:xfrm>
            <a:prstGeom prst="rect">
              <a:avLst/>
            </a:prstGeom>
          </p:spPr>
          <p:txBody>
            <a:bodyPr wrap="square" lIns="68580" tIns="34290" rIns="68580" bIns="34290">
              <a:spAutoFit/>
            </a:bodyPr>
            <a:p>
              <a:pPr algn="ctr">
                <a:defRPr/>
              </a:pPr>
              <a:r>
                <a:rPr lang="zh-CN" altLang="en-US" sz="3600" i="1" spc="225" dirty="0">
                  <a:solidFill>
                    <a:schemeClr val="dk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项目介绍</a:t>
              </a:r>
              <a:endParaRPr lang="zh-CN" altLang="en-US" sz="3600" i="1" spc="225" dirty="0">
                <a:solidFill>
                  <a:schemeClr val="dk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7729029" y="161925"/>
            <a:ext cx="2690159" cy="76835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sz="3500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lt"/>
              </a:rPr>
              <a:t>CONTENT</a:t>
            </a:r>
            <a:endParaRPr lang="en-US" sz="3500" dirty="0">
              <a:solidFill>
                <a:schemeClr val="dk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</p:txBody>
      </p:sp>
    </p:spTree>
    <p:custDataLst>
      <p:tags r:id="rId8"/>
    </p:custData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D7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8"/>
          <p:cNvSpPr txBox="1"/>
          <p:nvPr>
            <p:custDataLst>
              <p:tags r:id="rId1"/>
            </p:custDataLst>
          </p:nvPr>
        </p:nvSpPr>
        <p:spPr>
          <a:xfrm>
            <a:off x="4997027" y="1844248"/>
            <a:ext cx="2197946" cy="1200329"/>
          </a:xfrm>
          <a:prstGeom prst="rect">
            <a:avLst/>
          </a:prstGeom>
          <a:noFill/>
        </p:spPr>
        <p:txBody>
          <a:bodyPr wrap="square" rtlCol="0">
            <a:normAutofit/>
          </a:bodyPr>
          <a:p>
            <a:pPr marL="0" algn="ctr">
              <a:buNone/>
            </a:pPr>
            <a:r>
              <a:rPr lang="en-US" altLang="zh-CN" sz="7200" b="1">
                <a:solidFill>
                  <a:schemeClr val="dk1"/>
                </a:solidFill>
                <a:latin typeface="Arial" panose="020B0604020202020204" pitchFamily="34" charset="0"/>
                <a:ea typeface="微软雅黑" panose="020B0503020204020204" charset="-122"/>
              </a:rPr>
              <a:t>01</a:t>
            </a:r>
            <a:endParaRPr lang="en-US" altLang="zh-CN" sz="7200" b="1">
              <a:solidFill>
                <a:schemeClr val="dk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  <a:ea typeface="微软雅黑" panose="020B0503020204020204" charset="-122"/>
                <a:sym typeface="+mn-lt"/>
              </a:rPr>
              <a:t>项目背景</a:t>
            </a:r>
            <a:endParaRPr lang="zh-CN" altLang="en-US" sz="4400" dirty="0">
              <a:solidFill>
                <a:schemeClr val="accent1">
                  <a:lumMod val="50000"/>
                </a:schemeClr>
              </a:solidFill>
              <a:ea typeface="微软雅黑" panose="020B0503020204020204" charset="-122"/>
              <a:sym typeface="+mn-lt"/>
            </a:endParaRPr>
          </a:p>
        </p:txBody>
      </p:sp>
    </p:spTree>
    <p:custDataLst>
      <p:tags r:id="rId3"/>
    </p:custDataLst>
  </p:cSld>
  <p:clrMapOvr>
    <a:masterClrMapping/>
  </p:clrMapOvr>
  <p:transition spd="slow" advTm="0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6" name="组合 5"/>
          <p:cNvGrpSpPr/>
          <p:nvPr userDrawn="1">
            <p:custDataLst>
              <p:tags r:id="rId1"/>
            </p:custDataLst>
          </p:nvPr>
        </p:nvGrpSpPr>
        <p:grpSpPr>
          <a:xfrm rot="0">
            <a:off x="11310620" y="443230"/>
            <a:ext cx="521335" cy="428625"/>
            <a:chOff x="383382" y="4958557"/>
            <a:chExt cx="521493" cy="428627"/>
          </a:xfrm>
        </p:grpSpPr>
        <p:cxnSp>
          <p:nvCxnSpPr>
            <p:cNvPr id="15" name="直接连接符 14"/>
            <p:cNvCxnSpPr/>
            <p:nvPr userDrawn="1">
              <p:custDataLst>
                <p:tags r:id="rId2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 userDrawn="1">
              <p:custDataLst>
                <p:tags r:id="rId3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 userDrawn="1">
              <p:custDataLst>
                <p:tags r:id="rId4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任意多边形: 形状 17"/>
          <p:cNvSpPr/>
          <p:nvPr userDrawn="1">
            <p:custDataLst>
              <p:tags r:id="rId5"/>
            </p:custDataLst>
          </p:nvPr>
        </p:nvSpPr>
        <p:spPr>
          <a:xfrm rot="10800000">
            <a:off x="157480" y="6153785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 4"/>
          <p:cNvSpPr/>
          <p:nvPr>
            <p:custDataLst>
              <p:tags r:id="rId6"/>
            </p:custDataLst>
          </p:nvPr>
        </p:nvSpPr>
        <p:spPr>
          <a:xfrm>
            <a:off x="1067441" y="1080773"/>
            <a:ext cx="10363283" cy="5029240"/>
          </a:xfrm>
          <a:prstGeom prst="rect">
            <a:avLst/>
          </a:prstGeom>
          <a:solidFill>
            <a:schemeClr val="dk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r>
              <a:rPr lang="en-US" altLang="zh-CN">
                <a:solidFill>
                  <a:schemeClr val="dk1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endParaRPr lang="en-US" altLang="zh-CN">
              <a:solidFill>
                <a:schemeClr val="dk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矩形 3"/>
          <p:cNvSpPr/>
          <p:nvPr>
            <p:custDataLst>
              <p:tags r:id="rId7"/>
            </p:custDataLst>
          </p:nvPr>
        </p:nvSpPr>
        <p:spPr>
          <a:xfrm>
            <a:off x="914358" y="914403"/>
            <a:ext cx="10363283" cy="502924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任意多边形 8"/>
          <p:cNvSpPr/>
          <p:nvPr>
            <p:custDataLst>
              <p:tags r:id="rId8"/>
            </p:custDataLst>
          </p:nvPr>
        </p:nvSpPr>
        <p:spPr>
          <a:xfrm rot="1260000">
            <a:off x="9374505" y="462280"/>
            <a:ext cx="732790" cy="136652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54" h="2152">
                <a:moveTo>
                  <a:pt x="577" y="0"/>
                </a:moveTo>
                <a:cubicBezTo>
                  <a:pt x="866" y="0"/>
                  <a:pt x="1105" y="113"/>
                  <a:pt x="1147" y="262"/>
                </a:cubicBezTo>
                <a:lnTo>
                  <a:pt x="1149" y="268"/>
                </a:lnTo>
                <a:lnTo>
                  <a:pt x="1154" y="268"/>
                </a:lnTo>
                <a:lnTo>
                  <a:pt x="1154" y="309"/>
                </a:lnTo>
                <a:lnTo>
                  <a:pt x="1154" y="480"/>
                </a:lnTo>
                <a:lnTo>
                  <a:pt x="955" y="480"/>
                </a:lnTo>
                <a:lnTo>
                  <a:pt x="955" y="309"/>
                </a:lnTo>
                <a:cubicBezTo>
                  <a:pt x="955" y="223"/>
                  <a:pt x="786" y="154"/>
                  <a:pt x="577" y="154"/>
                </a:cubicBezTo>
                <a:cubicBezTo>
                  <a:pt x="368" y="154"/>
                  <a:pt x="199" y="223"/>
                  <a:pt x="199" y="309"/>
                </a:cubicBezTo>
                <a:lnTo>
                  <a:pt x="199" y="1843"/>
                </a:lnTo>
                <a:cubicBezTo>
                  <a:pt x="199" y="1929"/>
                  <a:pt x="324" y="1998"/>
                  <a:pt x="478" y="1998"/>
                </a:cubicBezTo>
                <a:cubicBezTo>
                  <a:pt x="631" y="1998"/>
                  <a:pt x="756" y="1929"/>
                  <a:pt x="756" y="1843"/>
                </a:cubicBezTo>
                <a:lnTo>
                  <a:pt x="756" y="792"/>
                </a:lnTo>
                <a:lnTo>
                  <a:pt x="753" y="780"/>
                </a:lnTo>
                <a:cubicBezTo>
                  <a:pt x="729" y="712"/>
                  <a:pt x="678" y="665"/>
                  <a:pt x="618" y="661"/>
                </a:cubicBezTo>
                <a:cubicBezTo>
                  <a:pt x="529" y="657"/>
                  <a:pt x="453" y="748"/>
                  <a:pt x="446" y="866"/>
                </a:cubicBezTo>
                <a:lnTo>
                  <a:pt x="259" y="856"/>
                </a:lnTo>
                <a:cubicBezTo>
                  <a:pt x="271" y="635"/>
                  <a:pt x="436" y="465"/>
                  <a:pt x="627" y="475"/>
                </a:cubicBezTo>
                <a:cubicBezTo>
                  <a:pt x="783" y="483"/>
                  <a:pt x="909" y="608"/>
                  <a:pt x="944" y="773"/>
                </a:cubicBezTo>
                <a:lnTo>
                  <a:pt x="945" y="778"/>
                </a:lnTo>
                <a:lnTo>
                  <a:pt x="955" y="778"/>
                </a:lnTo>
                <a:lnTo>
                  <a:pt x="955" y="1843"/>
                </a:lnTo>
                <a:lnTo>
                  <a:pt x="955" y="1854"/>
                </a:lnTo>
                <a:lnTo>
                  <a:pt x="955" y="1854"/>
                </a:lnTo>
                <a:lnTo>
                  <a:pt x="954" y="1859"/>
                </a:lnTo>
                <a:cubicBezTo>
                  <a:pt x="942" y="2022"/>
                  <a:pt x="733" y="2152"/>
                  <a:pt x="478" y="2152"/>
                </a:cubicBezTo>
                <a:cubicBezTo>
                  <a:pt x="222" y="2152"/>
                  <a:pt x="13" y="2022"/>
                  <a:pt x="1" y="1859"/>
                </a:cubicBezTo>
                <a:lnTo>
                  <a:pt x="0" y="1854"/>
                </a:lnTo>
                <a:lnTo>
                  <a:pt x="0" y="1854"/>
                </a:lnTo>
                <a:lnTo>
                  <a:pt x="0" y="1843"/>
                </a:lnTo>
                <a:lnTo>
                  <a:pt x="0" y="309"/>
                </a:lnTo>
                <a:lnTo>
                  <a:pt x="0" y="284"/>
                </a:lnTo>
                <a:lnTo>
                  <a:pt x="2" y="284"/>
                </a:lnTo>
                <a:lnTo>
                  <a:pt x="3" y="277"/>
                </a:lnTo>
                <a:cubicBezTo>
                  <a:pt x="33" y="121"/>
                  <a:pt x="278" y="0"/>
                  <a:pt x="577" y="0"/>
                </a:cubicBezTo>
                <a:close/>
              </a:path>
            </a:pathLst>
          </a:custGeom>
          <a:solidFill>
            <a:srgbClr val="6667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9"/>
            </p:custDataLst>
          </p:nvPr>
        </p:nvSpPr>
        <p:spPr>
          <a:xfrm>
            <a:off x="2286000" y="2133600"/>
            <a:ext cx="7620000" cy="1127760"/>
          </a:xfrm>
          <a:prstGeom prst="rect">
            <a:avLst/>
          </a:prstGeom>
          <a:noFill/>
        </p:spPr>
        <p:txBody>
          <a:bodyPr wrap="square" lIns="63500" tIns="25400" rIns="63500" bIns="25400" rtlCol="0" anchor="b" anchorCtr="0"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000" b="1" spc="24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项目背景</a:t>
            </a:r>
            <a:endParaRPr lang="zh-CN" altLang="en-US" sz="4000" b="1" spc="24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10"/>
            </p:custDataLst>
          </p:nvPr>
        </p:nvSpPr>
        <p:spPr>
          <a:xfrm>
            <a:off x="2286000" y="3566160"/>
            <a:ext cx="7620000" cy="13716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zh-CN" altLang="en-US" sz="1600" spc="18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时互联网像触角一样，通过情景的共享延伸开来，链接着我们彼此的线下、线上生活，形成一张不可分割的网络。随着社交直播、在线教育、视频会议成为大众生活不可或缺的一部分的同时，智能手表、智能作业灯、视频双录、视频核保、远程问诊等更多新场景也在不断崭露头角。</a:t>
            </a:r>
            <a:endParaRPr lang="zh-CN" altLang="en-US" sz="1600" spc="18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custDataLst>
      <p:tags r:id="rId1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2" name="组合 1"/>
          <p:cNvGrpSpPr/>
          <p:nvPr userDrawn="1">
            <p:custDataLst>
              <p:tags r:id="rId1"/>
            </p:custDataLst>
          </p:nvPr>
        </p:nvGrpSpPr>
        <p:grpSpPr>
          <a:xfrm rot="0">
            <a:off x="11310620" y="443230"/>
            <a:ext cx="521335" cy="428625"/>
            <a:chOff x="383382" y="4958557"/>
            <a:chExt cx="521493" cy="428627"/>
          </a:xfrm>
        </p:grpSpPr>
        <p:cxnSp>
          <p:nvCxnSpPr>
            <p:cNvPr id="15" name="直接连接符 14"/>
            <p:cNvCxnSpPr/>
            <p:nvPr userDrawn="1">
              <p:custDataLst>
                <p:tags r:id="rId2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 userDrawn="1">
              <p:custDataLst>
                <p:tags r:id="rId3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 userDrawn="1">
              <p:custDataLst>
                <p:tags r:id="rId4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任意多边形: 形状 17"/>
          <p:cNvSpPr/>
          <p:nvPr userDrawn="1">
            <p:custDataLst>
              <p:tags r:id="rId5"/>
            </p:custDataLst>
          </p:nvPr>
        </p:nvSpPr>
        <p:spPr>
          <a:xfrm rot="10800000">
            <a:off x="157480" y="6153785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任意多边形: 形状 30"/>
          <p:cNvSpPr/>
          <p:nvPr>
            <p:custDataLst>
              <p:tags r:id="rId6"/>
            </p:custDataLst>
          </p:nvPr>
        </p:nvSpPr>
        <p:spPr>
          <a:xfrm>
            <a:off x="4972050" y="0"/>
            <a:ext cx="7219951" cy="6858000"/>
          </a:xfrm>
          <a:custGeom>
            <a:avLst/>
            <a:gdLst>
              <a:gd name="connsiteX0" fmla="*/ 6991350 w 9821635"/>
              <a:gd name="connsiteY0" fmla="*/ 0 h 6991350"/>
              <a:gd name="connsiteX1" fmla="*/ 9821635 w 9821635"/>
              <a:gd name="connsiteY1" fmla="*/ 0 h 6991350"/>
              <a:gd name="connsiteX2" fmla="*/ 9821635 w 9821635"/>
              <a:gd name="connsiteY2" fmla="*/ 6991350 h 6991350"/>
              <a:gd name="connsiteX3" fmla="*/ 0 w 9821635"/>
              <a:gd name="connsiteY3" fmla="*/ 6991350 h 699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821635" h="6991350">
                <a:moveTo>
                  <a:pt x="6991350" y="0"/>
                </a:moveTo>
                <a:lnTo>
                  <a:pt x="9821635" y="0"/>
                </a:lnTo>
                <a:lnTo>
                  <a:pt x="9821635" y="6991350"/>
                </a:lnTo>
                <a:lnTo>
                  <a:pt x="0" y="6991350"/>
                </a:lnTo>
                <a:close/>
              </a:path>
            </a:pathLst>
          </a:custGeom>
          <a:pattFill prst="ltHorz">
            <a:fgClr>
              <a:schemeClr val="lt1">
                <a:lumMod val="95000"/>
              </a:schemeClr>
            </a:fgClr>
            <a:bgClr>
              <a:schemeClr val="lt1"/>
            </a:bgClr>
          </a:pattFill>
          <a:ln>
            <a:noFill/>
          </a:ln>
        </p:spPr>
        <p:style>
          <a:lnRef idx="2">
            <a:srgbClr val="2578BC">
              <a:shade val="50000"/>
            </a:srgbClr>
          </a:lnRef>
          <a:fillRef idx="1">
            <a:srgbClr val="2578BC"/>
          </a:fillRef>
          <a:effectRef idx="0">
            <a:srgbClr val="2578BC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endParaRPr kumimoji="1" lang="zh-CN" altLang="en-US" sz="1600" b="1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矩形 24"/>
          <p:cNvSpPr/>
          <p:nvPr>
            <p:custDataLst>
              <p:tags r:id="rId7"/>
            </p:custDataLst>
          </p:nvPr>
        </p:nvSpPr>
        <p:spPr>
          <a:xfrm>
            <a:off x="765436" y="1661248"/>
            <a:ext cx="10940527" cy="4181468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rgbClr val="2578BC">
              <a:shade val="50000"/>
            </a:srgbClr>
          </a:lnRef>
          <a:fillRef idx="1">
            <a:srgbClr val="2578BC"/>
          </a:fillRef>
          <a:effectRef idx="0">
            <a:srgbClr val="2578BC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endParaRPr kumimoji="1" lang="zh-CN" altLang="en-US" sz="1600" b="1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矩形 25"/>
          <p:cNvSpPr/>
          <p:nvPr>
            <p:custDataLst>
              <p:tags r:id="rId8"/>
            </p:custDataLst>
          </p:nvPr>
        </p:nvSpPr>
        <p:spPr>
          <a:xfrm>
            <a:off x="7485268" y="1340128"/>
            <a:ext cx="3938293" cy="64224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rgbClr val="2578BC">
              <a:shade val="50000"/>
            </a:srgbClr>
          </a:lnRef>
          <a:fillRef idx="1">
            <a:srgbClr val="2578BC"/>
          </a:fillRef>
          <a:effectRef idx="0">
            <a:srgbClr val="2578BC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endParaRPr kumimoji="1" lang="zh-CN" altLang="en-US" sz="1600" b="1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5854065" y="2195195"/>
            <a:ext cx="5518150" cy="3233928"/>
          </a:xfrm>
          <a:prstGeom prst="rect">
            <a:avLst/>
          </a:prstGeom>
          <a:noFill/>
        </p:spPr>
        <p:txBody>
          <a:bodyPr wrap="square" lIns="91440" tIns="45720" rIns="91440" bIns="45720" rtlCol="0">
            <a:norm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0" lvl="0" indent="-28575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None/>
            </a:pPr>
            <a:r>
              <a:rPr lang="zh-CN" altLang="en-US" sz="2000" spc="120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在银行办理过业务的人肯定遭遇过顶着寒风、烈日跑到线下营业厅排队办理业务的场景，又或者伴随互联网的发展，你在网上提交了一堆资料和证件照后终于成功办理了某项业务。</a:t>
            </a:r>
            <a:endParaRPr lang="zh-CN" altLang="en-US" sz="2000" spc="120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lvl="0" indent="-28575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None/>
            </a:pPr>
            <a:r>
              <a:rPr lang="zh-CN" altLang="en-US" sz="2000" spc="120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而现在随着实时音视频技术、AI 人脸识别等技术的普及，你只需通过一个视频通话就与银行工作人员能办理多项业务。</a:t>
            </a:r>
            <a:endParaRPr lang="zh-CN" altLang="en-US" sz="2000" spc="120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7638314" y="1299700"/>
            <a:ext cx="3632200" cy="624840"/>
          </a:xfrm>
          <a:prstGeom prst="rect">
            <a:avLst/>
          </a:prstGeom>
          <a:noFill/>
        </p:spPr>
        <p:txBody>
          <a:bodyPr wrap="square" lIns="91440" tIns="45720" rIns="91440" bIns="45720" rtlCol="0">
            <a:norm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200" b="1" spc="16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线下不便性</a:t>
            </a:r>
            <a:endParaRPr lang="zh-CN" altLang="en-US" sz="3200" b="1" spc="16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rcRect t="10106" b="10106"/>
          <a:stretch>
            <a:fillRect/>
          </a:stretch>
        </p:blipFill>
        <p:spPr>
          <a:xfrm>
            <a:off x="370321" y="1232487"/>
            <a:ext cx="5094836" cy="3821127"/>
          </a:xfrm>
          <a:prstGeom prst="rect">
            <a:avLst/>
          </a:prstGeom>
        </p:spPr>
      </p:pic>
    </p:spTree>
    <p:custDataLst>
      <p:tags r:id="rId1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 userDrawn="1">
            <p:custDataLst>
              <p:tags r:id="rId1"/>
            </p:custDataLst>
          </p:nvPr>
        </p:nvGrpSpPr>
        <p:grpSpPr>
          <a:xfrm rot="0">
            <a:off x="11310620" y="443230"/>
            <a:ext cx="521335" cy="428625"/>
            <a:chOff x="383382" y="4958557"/>
            <a:chExt cx="521493" cy="428627"/>
          </a:xfrm>
        </p:grpSpPr>
        <p:cxnSp>
          <p:nvCxnSpPr>
            <p:cNvPr id="14" name="直接连接符 13"/>
            <p:cNvCxnSpPr/>
            <p:nvPr userDrawn="1">
              <p:custDataLst>
                <p:tags r:id="rId2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 userDrawn="1">
              <p:custDataLst>
                <p:tags r:id="rId3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 userDrawn="1">
              <p:custDataLst>
                <p:tags r:id="rId4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任意多边形: 形状 17"/>
          <p:cNvSpPr/>
          <p:nvPr userDrawn="1">
            <p:custDataLst>
              <p:tags r:id="rId5"/>
            </p:custDataLst>
          </p:nvPr>
        </p:nvSpPr>
        <p:spPr>
          <a:xfrm rot="10800000">
            <a:off x="157480" y="6153785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任意多边形 7"/>
          <p:cNvSpPr/>
          <p:nvPr>
            <p:custDataLst>
              <p:tags r:id="rId6"/>
            </p:custDataLst>
          </p:nvPr>
        </p:nvSpPr>
        <p:spPr>
          <a:xfrm>
            <a:off x="0" y="-5715"/>
            <a:ext cx="7924863" cy="68580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80" h="10800">
                <a:moveTo>
                  <a:pt x="0" y="0"/>
                </a:moveTo>
                <a:lnTo>
                  <a:pt x="12428" y="0"/>
                </a:lnTo>
                <a:lnTo>
                  <a:pt x="12430" y="10"/>
                </a:lnTo>
                <a:cubicBezTo>
                  <a:pt x="12459" y="317"/>
                  <a:pt x="12476" y="630"/>
                  <a:pt x="12480" y="947"/>
                </a:cubicBezTo>
                <a:lnTo>
                  <a:pt x="12480" y="1004"/>
                </a:lnTo>
                <a:lnTo>
                  <a:pt x="12480" y="1204"/>
                </a:lnTo>
                <a:lnTo>
                  <a:pt x="12479" y="1305"/>
                </a:lnTo>
                <a:cubicBezTo>
                  <a:pt x="12443" y="3423"/>
                  <a:pt x="11851" y="5707"/>
                  <a:pt x="10682" y="7776"/>
                </a:cubicBezTo>
                <a:cubicBezTo>
                  <a:pt x="10012" y="8964"/>
                  <a:pt x="9216" y="9967"/>
                  <a:pt x="8351" y="10764"/>
                </a:cubicBezTo>
                <a:lnTo>
                  <a:pt x="8312" y="10800"/>
                </a:lnTo>
                <a:lnTo>
                  <a:pt x="0" y="1080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7"/>
            </p:custDataLst>
          </p:nvPr>
        </p:nvPicPr>
        <p:blipFill rotWithShape="1">
          <a:blip r:embed="rId8"/>
          <a:srcRect l="14897" r="14897"/>
          <a:stretch>
            <a:fillRect/>
          </a:stretch>
        </p:blipFill>
        <p:spPr>
          <a:xfrm>
            <a:off x="0" y="-55"/>
            <a:ext cx="7620051" cy="68580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000" h="10800">
                <a:moveTo>
                  <a:pt x="0" y="0"/>
                </a:moveTo>
                <a:lnTo>
                  <a:pt x="11950" y="0"/>
                </a:lnTo>
                <a:lnTo>
                  <a:pt x="11952" y="10"/>
                </a:lnTo>
                <a:cubicBezTo>
                  <a:pt x="11980" y="305"/>
                  <a:pt x="11996" y="605"/>
                  <a:pt x="12000" y="910"/>
                </a:cubicBezTo>
                <a:lnTo>
                  <a:pt x="12000" y="963"/>
                </a:lnTo>
                <a:lnTo>
                  <a:pt x="12000" y="1158"/>
                </a:lnTo>
                <a:lnTo>
                  <a:pt x="11999" y="1254"/>
                </a:lnTo>
                <a:cubicBezTo>
                  <a:pt x="11964" y="3290"/>
                  <a:pt x="11395" y="5485"/>
                  <a:pt x="10271" y="7474"/>
                </a:cubicBezTo>
                <a:cubicBezTo>
                  <a:pt x="9493" y="8852"/>
                  <a:pt x="8539" y="9972"/>
                  <a:pt x="7504" y="10796"/>
                </a:cubicBezTo>
                <a:lnTo>
                  <a:pt x="7499" y="10800"/>
                </a:lnTo>
                <a:lnTo>
                  <a:pt x="0" y="1080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10" name="文本框 9"/>
          <p:cNvSpPr txBox="1"/>
          <p:nvPr>
            <p:custDataLst>
              <p:tags r:id="rId9"/>
            </p:custDataLst>
          </p:nvPr>
        </p:nvSpPr>
        <p:spPr>
          <a:xfrm>
            <a:off x="8077264" y="3505228"/>
            <a:ext cx="3657600" cy="609600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400" b="1" spc="18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时代所趋</a:t>
            </a:r>
            <a:endParaRPr lang="zh-CN" altLang="en-US" sz="3400" b="1" spc="18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</p:txBody>
      </p:sp>
      <p:sp>
        <p:nvSpPr>
          <p:cNvPr id="11" name="Title 6"/>
          <p:cNvSpPr txBox="1"/>
          <p:nvPr>
            <p:custDataLst>
              <p:tags r:id="rId10"/>
            </p:custDataLst>
          </p:nvPr>
        </p:nvSpPr>
        <p:spPr>
          <a:xfrm>
            <a:off x="8077264" y="4267235"/>
            <a:ext cx="3657600" cy="1676413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在政务服务数字化转型的趋势下，实时互动正发挥着越来越重要的作用，在声网实时互动技术支撑下的“视频办业务”可以帮助老百姓解决以往办业务办理的众多难题</a:t>
            </a:r>
            <a:r>
              <a:rPr lang="zh-CN" altLang="en-US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，比如</a:t>
            </a:r>
            <a:r>
              <a:rPr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要跑很多次才能办理好的业务、业务办理流程</a:t>
            </a:r>
            <a:r>
              <a:rPr lang="zh-CN" altLang="en-US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繁杂</a:t>
            </a:r>
            <a:r>
              <a:rPr lang="zh-CN" altLang="en-US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等。</a:t>
            </a:r>
            <a:endParaRPr lang="zh-CN" altLang="en-US" sz="1400" spc="1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:dissolve/>
      </p:transition>
    </mc:Choice>
    <mc:Fallback>
      <p:transition spd="slow" advTm="0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D7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8"/>
          <p:cNvSpPr txBox="1"/>
          <p:nvPr>
            <p:custDataLst>
              <p:tags r:id="rId1"/>
            </p:custDataLst>
          </p:nvPr>
        </p:nvSpPr>
        <p:spPr>
          <a:xfrm>
            <a:off x="4997027" y="1844248"/>
            <a:ext cx="2197946" cy="1200329"/>
          </a:xfrm>
          <a:prstGeom prst="rect">
            <a:avLst/>
          </a:prstGeom>
          <a:noFill/>
        </p:spPr>
        <p:txBody>
          <a:bodyPr wrap="square" rtlCol="0">
            <a:normAutofit/>
          </a:bodyPr>
          <a:p>
            <a:pPr marL="0" algn="ctr">
              <a:buNone/>
            </a:pPr>
            <a:r>
              <a:rPr lang="en-US" altLang="zh-CN" sz="7200" b="1">
                <a:solidFill>
                  <a:schemeClr val="dk1"/>
                </a:solidFill>
                <a:latin typeface="Arial" panose="020B0604020202020204" pitchFamily="34" charset="0"/>
                <a:ea typeface="微软雅黑" panose="020B0503020204020204" charset="-122"/>
              </a:rPr>
              <a:t>02</a:t>
            </a:r>
            <a:endParaRPr lang="en-US" altLang="zh-CN" sz="7200" b="1">
              <a:solidFill>
                <a:schemeClr val="dk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  <a:ea typeface="微软雅黑" panose="020B0503020204020204" charset="-122"/>
                <a:sym typeface="+mn-lt"/>
              </a:rPr>
              <a:t>市场分析</a:t>
            </a:r>
            <a:endParaRPr lang="zh-CN" altLang="en-US" sz="4400" dirty="0">
              <a:solidFill>
                <a:schemeClr val="accent1">
                  <a:lumMod val="50000"/>
                </a:schemeClr>
              </a:solidFill>
              <a:ea typeface="微软雅黑" panose="020B0503020204020204" charset="-122"/>
              <a:sym typeface="+mn-lt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/>
          <a:p>
            <a:pPr marL="0" indent="0" algn="ctr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SzPct val="100000"/>
              <a:buNone/>
            </a:pPr>
            <a:r>
              <a:rPr lang="en-US" sz="2000">
                <a:solidFill>
                  <a:schemeClr val="dk1">
                    <a:lumMod val="85000"/>
                    <a:lumOff val="15000"/>
                  </a:schemeClr>
                </a:solidFill>
                <a:sym typeface="+mn-lt"/>
              </a:rPr>
              <a:t>Market Analysis</a:t>
            </a:r>
            <a:endParaRPr lang="en-US" sz="2000">
              <a:solidFill>
                <a:schemeClr val="dk1">
                  <a:lumMod val="85000"/>
                  <a:lumOff val="15000"/>
                </a:schemeClr>
              </a:solidFill>
              <a:sym typeface="+mn-lt"/>
            </a:endParaRPr>
          </a:p>
        </p:txBody>
      </p:sp>
    </p:spTree>
    <p:custDataLst>
      <p:tags r:id="rId4"/>
    </p:custDataLst>
  </p:cSld>
  <p:clrMapOvr>
    <a:masterClrMapping/>
  </p:clrMapOvr>
  <p:transition spd="slow" advTm="0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 userDrawn="1">
            <p:custDataLst>
              <p:tags r:id="rId1"/>
            </p:custDataLst>
          </p:nvPr>
        </p:nvGrpSpPr>
        <p:grpSpPr>
          <a:xfrm rot="0">
            <a:off x="11310620" y="443230"/>
            <a:ext cx="521335" cy="428625"/>
            <a:chOff x="383382" y="4958557"/>
            <a:chExt cx="521493" cy="428627"/>
          </a:xfrm>
        </p:grpSpPr>
        <p:cxnSp>
          <p:nvCxnSpPr>
            <p:cNvPr id="14" name="直接连接符 13"/>
            <p:cNvCxnSpPr/>
            <p:nvPr userDrawn="1">
              <p:custDataLst>
                <p:tags r:id="rId2"/>
              </p:custDataLst>
            </p:nvPr>
          </p:nvCxnSpPr>
          <p:spPr>
            <a:xfrm>
              <a:off x="383382" y="4958557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 userDrawn="1">
              <p:custDataLst>
                <p:tags r:id="rId3"/>
              </p:custDataLst>
            </p:nvPr>
          </p:nvCxnSpPr>
          <p:spPr>
            <a:xfrm>
              <a:off x="383382" y="5172871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 userDrawn="1">
              <p:custDataLst>
                <p:tags r:id="rId4"/>
              </p:custDataLst>
            </p:nvPr>
          </p:nvCxnSpPr>
          <p:spPr>
            <a:xfrm>
              <a:off x="383382" y="5387184"/>
              <a:ext cx="521493" cy="0"/>
            </a:xfrm>
            <a:prstGeom prst="line">
              <a:avLst/>
            </a:prstGeom>
            <a:ln w="63500">
              <a:gradFill>
                <a:gsLst>
                  <a:gs pos="0">
                    <a:srgbClr val="F3DFD0">
                      <a:lumMod val="40000"/>
                      <a:lumOff val="60000"/>
                    </a:srgbClr>
                  </a:gs>
                  <a:gs pos="57000">
                    <a:srgbClr val="E2B08A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任意多边形: 形状 17"/>
          <p:cNvSpPr/>
          <p:nvPr userDrawn="1">
            <p:custDataLst>
              <p:tags r:id="rId5"/>
            </p:custDataLst>
          </p:nvPr>
        </p:nvSpPr>
        <p:spPr>
          <a:xfrm rot="10800000">
            <a:off x="157480" y="6153785"/>
            <a:ext cx="1443990" cy="70421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矩形 4"/>
          <p:cNvSpPr/>
          <p:nvPr>
            <p:custDataLst>
              <p:tags r:id="rId6"/>
            </p:custDataLst>
          </p:nvPr>
        </p:nvSpPr>
        <p:spPr>
          <a:xfrm>
            <a:off x="1828815" y="609605"/>
            <a:ext cx="9906079" cy="5638845"/>
          </a:xfrm>
          <a:prstGeom prst="rect">
            <a:avLst/>
          </a:prstGeom>
          <a:solidFill>
            <a:srgbClr val="FFFFFF"/>
          </a:solidFill>
          <a:ln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5372133" y="1523989"/>
            <a:ext cx="5905551" cy="762000"/>
          </a:xfrm>
          <a:prstGeom prst="rect">
            <a:avLst/>
          </a:prstGeom>
          <a:noFill/>
        </p:spPr>
        <p:txBody>
          <a:bodyPr wrap="square" lIns="63500" tIns="25400" rIns="63500" bIns="25400" rtlCol="0" anchor="b" anchorCtr="0">
            <a:normAutofit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4000" b="1" spc="24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5G助力</a:t>
            </a:r>
            <a:endParaRPr lang="en-US" altLang="zh-CN" sz="4000" b="1" spc="24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10" name="Title 6"/>
          <p:cNvSpPr txBox="1"/>
          <p:nvPr>
            <p:custDataLst>
              <p:tags r:id="rId8"/>
            </p:custDataLst>
          </p:nvPr>
        </p:nvSpPr>
        <p:spPr>
          <a:xfrm>
            <a:off x="5372133" y="2590798"/>
            <a:ext cx="5905551" cy="2743213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zh-CN" sz="2000" spc="12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当下火热的5G技术为多种场景赋能赋能，5G技术一定是未来经济发展的新动能。如果在5G没来之前搞智慧城市，那时是窄带互联，只能把那些盲哑设备、看不到的设备挖掘连接起来，但是由于5G的到来，以及音视频技术的不断成熟，二者相辅相成，是时代的一大趋势。</a:t>
            </a:r>
            <a:endParaRPr lang="zh-CN" sz="2000" spc="12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pic>
        <p:nvPicPr>
          <p:cNvPr id="11" name="图片 10"/>
          <p:cNvPicPr>
            <a:picLocks noChangeAspect="1"/>
          </p:cNvPicPr>
          <p:nvPr>
            <p:custDataLst>
              <p:tags r:id="rId9"/>
            </p:custDataLst>
          </p:nvPr>
        </p:nvPicPr>
        <p:blipFill rotWithShape="1">
          <a:blip r:embed="rId10"/>
          <a:srcRect t="442" b="442"/>
          <a:stretch>
            <a:fillRect/>
          </a:stretch>
        </p:blipFill>
        <p:spPr>
          <a:xfrm>
            <a:off x="609605" y="1828787"/>
            <a:ext cx="4305313" cy="32004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00" h="5040">
                <a:moveTo>
                  <a:pt x="0" y="0"/>
                </a:moveTo>
                <a:lnTo>
                  <a:pt x="4800" y="0"/>
                </a:lnTo>
                <a:lnTo>
                  <a:pt x="4800" y="5040"/>
                </a:lnTo>
                <a:lnTo>
                  <a:pt x="0" y="5040"/>
                </a:lnTo>
                <a:lnTo>
                  <a:pt x="0" y="0"/>
                </a:lnTo>
                <a:close/>
              </a:path>
            </a:pathLst>
          </a:custGeom>
        </p:spPr>
      </p:pic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:dissolve/>
      </p:transition>
    </mc:Choice>
    <mc:Fallback>
      <p:transition spd="slow" advTm="0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任意多边形: 形状 62"/>
          <p:cNvSpPr/>
          <p:nvPr userDrawn="1">
            <p:custDataLst>
              <p:tags r:id="rId1"/>
            </p:custDataLst>
          </p:nvPr>
        </p:nvSpPr>
        <p:spPr>
          <a:xfrm>
            <a:off x="6471920" y="0"/>
            <a:ext cx="4498340" cy="2192655"/>
          </a:xfrm>
          <a:custGeom>
            <a:avLst/>
            <a:gdLst>
              <a:gd name="connsiteX0" fmla="*/ 0 w 4498061"/>
              <a:gd name="connsiteY0" fmla="*/ 0 h 2192408"/>
              <a:gd name="connsiteX1" fmla="*/ 4498061 w 4498061"/>
              <a:gd name="connsiteY1" fmla="*/ 0 h 2192408"/>
              <a:gd name="connsiteX2" fmla="*/ 4489445 w 4498061"/>
              <a:gd name="connsiteY2" fmla="*/ 170624 h 2192408"/>
              <a:gd name="connsiteX3" fmla="*/ 2249030 w 4498061"/>
              <a:gd name="connsiteY3" fmla="*/ 2192408 h 2192408"/>
              <a:gd name="connsiteX4" fmla="*/ 8615 w 4498061"/>
              <a:gd name="connsiteY4" fmla="*/ 170624 h 219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8061" h="2192408">
                <a:moveTo>
                  <a:pt x="0" y="0"/>
                </a:moveTo>
                <a:lnTo>
                  <a:pt x="4498061" y="0"/>
                </a:lnTo>
                <a:lnTo>
                  <a:pt x="4489445" y="170624"/>
                </a:lnTo>
                <a:cubicBezTo>
                  <a:pt x="4374118" y="1306230"/>
                  <a:pt x="3415063" y="2192408"/>
                  <a:pt x="2249030" y="2192408"/>
                </a:cubicBezTo>
                <a:cubicBezTo>
                  <a:pt x="1082998" y="2192408"/>
                  <a:pt x="123943" y="1306230"/>
                  <a:pt x="8615" y="170624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4" name="任意多边形: 形状 63"/>
          <p:cNvSpPr/>
          <p:nvPr userDrawn="1">
            <p:custDataLst>
              <p:tags r:id="rId2"/>
            </p:custDataLst>
          </p:nvPr>
        </p:nvSpPr>
        <p:spPr>
          <a:xfrm>
            <a:off x="1465580" y="5164455"/>
            <a:ext cx="3559175" cy="1693545"/>
          </a:xfrm>
          <a:custGeom>
            <a:avLst/>
            <a:gdLst>
              <a:gd name="connsiteX0" fmla="*/ 1779745 w 3559491"/>
              <a:gd name="connsiteY0" fmla="*/ 0 h 1693763"/>
              <a:gd name="connsiteX1" fmla="*/ 3554851 w 3559491"/>
              <a:gd name="connsiteY1" fmla="*/ 1601882 h 1693763"/>
              <a:gd name="connsiteX2" fmla="*/ 3559491 w 3559491"/>
              <a:gd name="connsiteY2" fmla="*/ 1693763 h 1693763"/>
              <a:gd name="connsiteX3" fmla="*/ 0 w 3559491"/>
              <a:gd name="connsiteY3" fmla="*/ 1693763 h 1693763"/>
              <a:gd name="connsiteX4" fmla="*/ 4639 w 3559491"/>
              <a:gd name="connsiteY4" fmla="*/ 1601882 h 1693763"/>
              <a:gd name="connsiteX5" fmla="*/ 1779745 w 3559491"/>
              <a:gd name="connsiteY5" fmla="*/ 0 h 1693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59491" h="1693763">
                <a:moveTo>
                  <a:pt x="1779745" y="0"/>
                </a:moveTo>
                <a:cubicBezTo>
                  <a:pt x="2703606" y="0"/>
                  <a:pt x="3463476" y="702129"/>
                  <a:pt x="3554851" y="1601882"/>
                </a:cubicBezTo>
                <a:lnTo>
                  <a:pt x="3559491" y="1693763"/>
                </a:lnTo>
                <a:lnTo>
                  <a:pt x="0" y="1693763"/>
                </a:lnTo>
                <a:lnTo>
                  <a:pt x="4639" y="1601882"/>
                </a:lnTo>
                <a:cubicBezTo>
                  <a:pt x="96014" y="702129"/>
                  <a:pt x="855884" y="0"/>
                  <a:pt x="1779745" y="0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 userDrawn="1">
            <p:custDataLst>
              <p:tags r:id="rId3"/>
            </p:custDataLst>
          </p:nvPr>
        </p:nvSpPr>
        <p:spPr>
          <a:xfrm>
            <a:off x="0" y="1676400"/>
            <a:ext cx="12192000" cy="4419600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914362" y="508420"/>
            <a:ext cx="10363276" cy="705451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000" b="1" spc="24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lt"/>
              </a:rPr>
              <a:t>国家支持</a:t>
            </a:r>
            <a:endParaRPr lang="zh-CN" altLang="en-US" sz="4000" b="1" spc="24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</p:txBody>
      </p:sp>
      <p:sp>
        <p:nvSpPr>
          <p:cNvPr id="11" name="Title 6"/>
          <p:cNvSpPr txBox="1"/>
          <p:nvPr>
            <p:custDataLst>
              <p:tags r:id="rId5"/>
            </p:custDataLst>
          </p:nvPr>
        </p:nvSpPr>
        <p:spPr>
          <a:xfrm>
            <a:off x="914362" y="1975866"/>
            <a:ext cx="10363276" cy="3662959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zh-CN" sz="2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在2015年3月的全国两会上提出一个概念，叫“互联网+”，指出互联网将跟传统产业和实体经济进行深度融合，进入互联网的“互联网+”时代。从“互联网+”概念的提出到今天，政府大力支持，推动数字化转型，实时互动正发挥着越来越重要的作用。</a:t>
            </a:r>
            <a:endParaRPr lang="zh-CN" sz="2400" spc="1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:dissolve/>
      </p:transition>
    </mc:Choice>
    <mc:Fallback>
      <p:transition spd="slow" advTm="0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BK_DARK_LIGHT" val="2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BK_DARK_LIGHT" val="2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y"/>
  <p:tag name="KSO_WM_UNIT_INDEX" val="7"/>
  <p:tag name="KSO_WM_UNIT_ID" val="_1*y*7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y"/>
  <p:tag name="KSO_WM_UNIT_INDEX" val="6"/>
  <p:tag name="KSO_WM_UNIT_ID" val="_1*y*6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y"/>
  <p:tag name="KSO_WM_UNIT_INDEX" val="5"/>
  <p:tag name="KSO_WM_UNIT_ID" val="_1*y*5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y"/>
  <p:tag name="KSO_WM_UNIT_INDEX" val="4"/>
  <p:tag name="KSO_WM_UNIT_ID" val="_1*y*4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</p:tagLst>
</file>

<file path=ppt/tags/tag184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85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y"/>
  <p:tag name="KSO_WM_UNIT_INDEX" val="2"/>
  <p:tag name="KSO_WM_UNIT_ID" val="_1*y*2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91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92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93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94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</p:tagLst>
</file>

<file path=ppt/tags/tag195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96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97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98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99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y"/>
  <p:tag name="KSO_WM_UNIT_INDEX" val="3"/>
  <p:tag name="KSO_WM_UNIT_ID" val="_1*y*3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20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202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203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204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205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20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BK_DARK_LIGHT" val="2"/>
  <p:tag name="KSO_WM_UNIT_LAYERLEVEL" val="1"/>
  <p:tag name="KSO_WM_TAG_VERSION" val="1.0"/>
  <p:tag name="KSO_WM_BEAUTIFY_FLAG" val="#wm#"/>
</p:tagLst>
</file>

<file path=ppt/tags/tag207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08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09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y"/>
  <p:tag name="KSO_WM_UNIT_INDEX" val="1"/>
  <p:tag name="KSO_WM_UNIT_ID" val="_1*y*1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11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12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13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14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15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1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17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18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BK_DARK_LIGHT" val="2"/>
  <p:tag name="KSO_WM_UNIT_LAYERLEVEL" val="1"/>
  <p:tag name="KSO_WM_TAG_VERSION" val="1.0"/>
  <p:tag name="KSO_WM_BEAUTIFY_FLAG" val="#wm#"/>
</p:tagLst>
</file>

<file path=ppt/tags/tag219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21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2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23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24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25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26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27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28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29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BK_DARK_LIGHT" val="2"/>
  <p:tag name="KSO_WM_UNIT_LAYERLEVEL" val="1"/>
  <p:tag name="KSO_WM_TAG_VERSION" val="1.0"/>
  <p:tag name="KSO_WM_BEAUTIFY_FLAG" val="#wm#"/>
</p:tagLst>
</file>

<file path=ppt/tags/tag231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32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33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34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35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3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37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38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39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41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42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43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44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45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46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BK_DARK_LIGHT" val="2"/>
  <p:tag name="KSO_WM_UNIT_LAYERLEVEL" val="1"/>
  <p:tag name="KSO_WM_TAG_VERSION" val="1.0"/>
  <p:tag name="KSO_WM_BEAUTIFY_FLAG" val="#wm#"/>
</p:tagLst>
</file>

<file path=ppt/tags/tag247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48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49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5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20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20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57.xml><?xml version="1.0" encoding="utf-8"?>
<p:tagLst xmlns:p="http://schemas.openxmlformats.org/presentationml/2006/main">
  <p:tag name="KSO_WM_TEMPLATE_THUMBS_INDEX" val="1、4、7、8、9、10、11、12、13、14、15"/>
  <p:tag name="KSO_WM_TEMPLATE_SUBCATEGORY" val="0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2620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y"/>
  <p:tag name="KSO_WM_UNIT_INDEX" val="8"/>
  <p:tag name="KSO_WM_UNIT_ID" val="_1*y*8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y"/>
  <p:tag name="KSO_WM_UNIT_INDEX" val="7"/>
  <p:tag name="KSO_WM_UNIT_ID" val="_1*y*7"/>
  <p:tag name="KSO_WM_UNIT_LAYERLEVEL" val="1"/>
  <p:tag name="KSO_WM_TAG_VERSION" val="1.0"/>
  <p:tag name="KSO_WM_BEAUTIFY_FLAG" val="#wm#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y"/>
  <p:tag name="KSO_WM_UNIT_INDEX" val="6"/>
  <p:tag name="KSO_WM_UNIT_ID" val="_1*y*6"/>
  <p:tag name="KSO_WM_UNIT_LAYERLEVEL" val="1"/>
  <p:tag name="KSO_WM_TAG_VERSION" val="1.0"/>
  <p:tag name="KSO_WM_BEAUTIFY_FLAG" val="#wm#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y"/>
  <p:tag name="KSO_WM_UNIT_INDEX" val="5"/>
  <p:tag name="KSO_WM_UNIT_ID" val="_1*y*5"/>
  <p:tag name="KSO_WM_UNIT_LAYERLEVEL" val="1"/>
  <p:tag name="KSO_WM_TAG_VERSION" val="1.0"/>
  <p:tag name="KSO_WM_BEAUTIFY_FLAG" val="#wm#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y"/>
  <p:tag name="KSO_WM_UNIT_INDEX" val="4"/>
  <p:tag name="KSO_WM_UNIT_ID" val="_1*y*4"/>
  <p:tag name="KSO_WM_UNIT_LAYERLEVEL" val="1"/>
  <p:tag name="KSO_WM_TAG_VERSION" val="1.0"/>
  <p:tag name="KSO_WM_BEAUTIFY_FLAG" val="#wm#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y"/>
  <p:tag name="KSO_WM_UNIT_INDEX" val="2"/>
  <p:tag name="KSO_WM_UNIT_ID" val="_1*y*2"/>
  <p:tag name="KSO_WM_UNIT_LAYERLEVEL" val="1"/>
  <p:tag name="KSO_WM_TAG_VERSION" val="1.0"/>
  <p:tag name="KSO_WM_BEAUTIFY_FLAG" val="#wm#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y"/>
  <p:tag name="KSO_WM_UNIT_INDEX" val="3"/>
  <p:tag name="KSO_WM_UNIT_ID" val="_1*y*3"/>
  <p:tag name="KSO_WM_UNIT_LAYERLEVEL" val="1"/>
  <p:tag name="KSO_WM_TAG_VERSION" val="1.0"/>
  <p:tag name="KSO_WM_BEAUTIFY_FLAG" val="#wm#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y"/>
  <p:tag name="KSO_WM_UNIT_INDEX" val="1"/>
  <p:tag name="KSO_WM_UNIT_ID" val="_1*y*1"/>
  <p:tag name="KSO_WM_UNIT_LAYERLEVEL" val="1"/>
  <p:tag name="KSO_WM_TAG_VERSION" val="1.0"/>
  <p:tag name="KSO_WM_BEAUTIFY_FLAG" val="#wm#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y"/>
  <p:tag name="KSO_WM_UNIT_INDEX" val="8"/>
  <p:tag name="KSO_WM_UNIT_ID" val="_1*y*8"/>
  <p:tag name="KSO_WM_UNIT_LAYERLEVEL" val="1"/>
  <p:tag name="KSO_WM_TAG_VERSION" val="1.0"/>
  <p:tag name="KSO_WM_BEAUTIFY_FLAG" val="#wm#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BK_DARK_LIGHT" val="2"/>
  <p:tag name="KSO_WM_UNIT_LAYERLEVEL" val="1"/>
  <p:tag name="KSO_WM_TAG_VERSION" val="1.0"/>
  <p:tag name="KSO_WM_BEAUTIFY_FLAG" val="#wm#"/>
</p:tagLst>
</file>

<file path=ppt/tags/tag3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BK_DARK_LIGHT" val="2"/>
  <p:tag name="KSO_WM_UNIT_LAYERLEVEL" val="1"/>
  <p:tag name="KSO_WM_TAG_VERSION" val="1.0"/>
  <p:tag name="KSO_WM_BEAUTIFY_FLAG" val="#wm#"/>
</p:tagLst>
</file>

<file path=ppt/tags/tag3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31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432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433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434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435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436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437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438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439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</p:tagLst>
</file>

<file path=ppt/tags/tag441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442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443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444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445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44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44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448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449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45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</p:tagLst>
</file>

<file path=ppt/tags/tag452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53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54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55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56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57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58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59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62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63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BK_DARK_LIGHT" val="2"/>
  <p:tag name="KSO_WM_UNIT_LAYERLEVEL" val="1"/>
  <p:tag name="KSO_WM_TAG_VERSION" val="1.0"/>
  <p:tag name="KSO_WM_BEAUTIFY_FLAG" val="#wm#"/>
</p:tagLst>
</file>

<file path=ppt/tags/tag464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65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67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68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69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71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72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73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74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75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BK_DARK_LIGHT" val="2"/>
  <p:tag name="KSO_WM_UNIT_LAYERLEVEL" val="1"/>
  <p:tag name="KSO_WM_TAG_VERSION" val="1.0"/>
  <p:tag name="KSO_WM_BEAUTIFY_FLAG" val="#wm#"/>
</p:tagLst>
</file>

<file path=ppt/tags/tag476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77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78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79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81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8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83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84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85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86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87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BK_DARK_LIGHT" val="2"/>
  <p:tag name="KSO_WM_UNIT_LAYERLEVEL" val="1"/>
  <p:tag name="KSO_WM_TAG_VERSION" val="1.0"/>
  <p:tag name="KSO_WM_BEAUTIFY_FLAG" val="#wm#"/>
</p:tagLst>
</file>

<file path=ppt/tags/tag488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89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91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92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93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94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95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9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97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98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99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50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502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503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BK_DARK_LIGHT" val="2"/>
  <p:tag name="KSO_WM_UNIT_LAYERLEVEL" val="1"/>
  <p:tag name="KSO_WM_TAG_VERSION" val="1.0"/>
  <p:tag name="KSO_WM_BEAUTIFY_FLAG" val="#wm#"/>
</p:tagLst>
</file>

<file path=ppt/tags/tag504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505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506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507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508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5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20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20"/>
</p:tagLst>
</file>

<file path=ppt/tags/tag5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14.xml><?xml version="1.0" encoding="utf-8"?>
<p:tagLst xmlns:p="http://schemas.openxmlformats.org/presentationml/2006/main">
  <p:tag name="KSO_WM_TEMPLATE_THUMBS_INDEX" val="1、4、7、8、9、10、11、12、13、14、15"/>
  <p:tag name="KSO_WM_TEMPLATE_SUBCATEGORY" val="0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2620"/>
</p:tagLst>
</file>

<file path=ppt/tags/tag51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20_1*a*1"/>
  <p:tag name="KSO_WM_TEMPLATE_CATEGORY" val="custom"/>
  <p:tag name="KSO_WM_TEMPLATE_INDEX" val="20202620"/>
  <p:tag name="KSO_WM_UNIT_LAYERLEVEL" val="1"/>
  <p:tag name="KSO_WM_TAG_VERSION" val="1.0"/>
  <p:tag name="KSO_WM_BEAUTIFY_FLAG" val="#wm#"/>
  <p:tag name="KSO_WM_UNIT_PRESET_TEXT" val="简约工作汇报"/>
</p:tagLst>
</file>

<file path=ppt/tags/tag51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3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620_1*b*1"/>
  <p:tag name="KSO_WM_TEMPLATE_CATEGORY" val="custom"/>
  <p:tag name="KSO_WM_TEMPLATE_INDEX" val="20202620"/>
  <p:tag name="KSO_WM_UNIT_LAYERLEVEL" val="1"/>
  <p:tag name="KSO_WM_TAG_VERSION" val="1.0"/>
  <p:tag name="KSO_WM_BEAUTIFY_FLAG" val="#wm#"/>
  <p:tag name="KSO_WM_UNIT_PRESET_TEXT" val="单击此处添加副标题"/>
  <p:tag name="KSO_WM_UNIT_TEXT_FILL_FORE_SCHEMECOLOR_INDEX_BRIGHTNESS" val="0.25"/>
  <p:tag name="KSO_WM_UNIT_TEXT_FILL_FORE_SCHEMECOLOR_INDEX" val="13"/>
  <p:tag name="KSO_WM_UNIT_TEXT_FILL_TYPE" val="1"/>
</p:tagLst>
</file>

<file path=ppt/tags/tag51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2"/>
  <p:tag name="KSO_WM_UNIT_ID" val="custom20202620_1*b*2"/>
  <p:tag name="KSO_WM_TEMPLATE_CATEGORY" val="custom"/>
  <p:tag name="KSO_WM_TEMPLATE_INDEX" val="20202620"/>
  <p:tag name="KSO_WM_UNIT_LAYERLEVEL" val="1"/>
  <p:tag name="KSO_WM_TAG_VERSION" val="1.0"/>
  <p:tag name="KSO_WM_BEAUTIFY_FLAG" val="#wm#"/>
  <p:tag name="KSO_WM_UNIT_PRESET_TEXT" val="汇报人姓名"/>
  <p:tag name="KSO_WM_UNIT_TEXT_FILL_FORE_SCHEMECOLOR_INDEX_BRIGHTNESS" val="0.15"/>
  <p:tag name="KSO_WM_UNIT_TEXT_FILL_FORE_SCHEMECOLOR_INDEX" val="13"/>
  <p:tag name="KSO_WM_UNIT_TEXT_FILL_TYPE" val="1"/>
</p:tagLst>
</file>

<file path=ppt/tags/tag518.xml><?xml version="1.0" encoding="utf-8"?>
<p:tagLst xmlns:p="http://schemas.openxmlformats.org/presentationml/2006/main">
  <p:tag name="KSO_WM_TEMPLATE_THUMBS_INDEX" val="1、4、7、8、9、10、11、12、13、14、15"/>
  <p:tag name="KSO_WM_SLIDE_ID" val="custom20202620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2620"/>
  <p:tag name="KSO_WM_SLIDE_LAYOUT" val="a_b"/>
  <p:tag name="KSO_WM_SLIDE_LAYOUT_CNT" val="1_3"/>
</p:tagLst>
</file>

<file path=ppt/tags/tag519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521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522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523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524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525.xml><?xml version="1.0" encoding="utf-8"?>
<p:tagLst xmlns:p="http://schemas.openxmlformats.org/presentationml/2006/main">
  <p:tag name="KSO_WM_UNIT_ISCONTENTSTITLE" val="1"/>
  <p:tag name="KSO_WM_UNIT_ISNUMDGMTITLE" val="0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02620_2*a*1"/>
  <p:tag name="KSO_WM_TEMPLATE_CATEGORY" val="custom"/>
  <p:tag name="KSO_WM_TEMPLATE_INDEX" val="20202620"/>
  <p:tag name="KSO_WM_UNIT_LAYERLEVEL" val="1"/>
  <p:tag name="KSO_WM_TAG_VERSION" val="1.0"/>
  <p:tag name="KSO_WM_BEAUTIFY_FLAG" val="#wm#"/>
  <p:tag name="KSO_WM_UNIT_PRESET_TEXT" val="CONTENTS"/>
  <p:tag name="KSO_WM_UNIT_TEXT_FILL_FORE_SCHEMECOLOR_INDEX" val="14"/>
  <p:tag name="KSO_WM_UNIT_TEXT_FILL_TYPE" val="1"/>
  <p:tag name="KSO_WM_UNIT_USESOURCEFORMAT_APPLY" val="1"/>
</p:tagLst>
</file>

<file path=ppt/tags/tag526.xml><?xml version="1.0" encoding="utf-8"?>
<p:tagLst xmlns:p="http://schemas.openxmlformats.org/presentationml/2006/main">
  <p:tag name="KSO_WM_SLIDE_ID" val="custom20202620_2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2"/>
  <p:tag name="KSO_WM_SLIDE_INDEX" val="2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620"/>
  <p:tag name="KSO_WM_SLIDE_LAYOUT" val="a_l"/>
  <p:tag name="KSO_WM_SLIDE_LAYOUT_CNT" val="1_1"/>
</p:tagLst>
</file>

<file path=ppt/tags/tag527.xml><?xml version="1.0" encoding="utf-8"?>
<p:tagLst xmlns:p="http://schemas.openxmlformats.org/presentationml/2006/main">
  <p:tag name="KSO_WM_UNIT_ISCONTENTSTITLE" val="0"/>
  <p:tag name="KSO_WM_UNIT_NOCLEAR" val="0"/>
  <p:tag name="KSO_WM_UNIT_VALUE" val="2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2620_7*e*1"/>
  <p:tag name="KSO_WM_TEMPLATE_CATEGORY" val="custom"/>
  <p:tag name="KSO_WM_TEMPLATE_INDEX" val="20202620"/>
  <p:tag name="KSO_WM_UNIT_LAYERLEVEL" val="1"/>
  <p:tag name="KSO_WM_TAG_VERSION" val="1.0"/>
  <p:tag name="KSO_WM_BEAUTIFY_FLAG" val="#wm#"/>
  <p:tag name="KSO_WM_UNIT_PRESET_TEXT" val="01"/>
  <p:tag name="KSO_WM_UNIT_TEXT_FILL_FORE_SCHEMECOLOR_INDEX_BRIGHTNESS" val="0"/>
  <p:tag name="KSO_WM_UNIT_TEXT_FILL_FORE_SCHEMECOLOR_INDEX" val="5"/>
  <p:tag name="KSO_WM_UNIT_TEXT_FILL_TYPE" val="1"/>
</p:tagLst>
</file>

<file path=ppt/tags/tag52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20_7*a*1"/>
  <p:tag name="KSO_WM_TEMPLATE_CATEGORY" val="custom"/>
  <p:tag name="KSO_WM_TEMPLATE_INDEX" val="20202620"/>
  <p:tag name="KSO_WM_UNIT_LAYERLEVEL" val="1"/>
  <p:tag name="KSO_WM_TAG_VERSION" val="1.0"/>
  <p:tag name="KSO_WM_BEAUTIFY_FLAG" val="#wm#"/>
  <p:tag name="KSO_WM_UNIT_PRESET_TEXT" val="单击此处添加标题"/>
</p:tagLst>
</file>

<file path=ppt/tags/tag529.xml><?xml version="1.0" encoding="utf-8"?>
<p:tagLst xmlns:p="http://schemas.openxmlformats.org/presentationml/2006/main">
  <p:tag name="KSO_WM_SLIDE_ID" val="custom20202620_7"/>
  <p:tag name="KSO_WM_TEMPLATE_SUBCATEGORY" val="0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620"/>
  <p:tag name="KSO_WM_SLIDE_LAYOUT" val="a_b_e"/>
  <p:tag name="KSO_WM_SLIDE_LAYOUT_CNT" val="1_1_1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WM_BEAUTIFY_SHAPE_IDENTITY" val="{40f9327f-6e5e-4eaf-ad90-1d0bc11a55a4}"/>
  <p:tag name="KSO_WM_UNIT_TYPE" val="i"/>
</p:tagLst>
</file>

<file path=ppt/tags/tag531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532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533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534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WM_BEAUTIFY_SHAPE_IDENTITY" val="{f2c46480-3b37-49c5-aff2-554687d017a9}"/>
  <p:tag name="KSO_WM_UNIT_TYPE" val="i"/>
  <p:tag name="KSO_WM_UNIT_FILL_FORE_SCHEMECOLOR_INDEX_BRIGHTNESS" val="0"/>
  <p:tag name="KSO_WM_UNIT_FILL_FORE_SCHEMECOLOR_INDEX" val="10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535.xml><?xml version="1.0" encoding="utf-8"?>
<p:tagLst xmlns:p="http://schemas.openxmlformats.org/presentationml/2006/main">
  <p:tag name="KSO_WM_UNIT_BLOCK" val="0"/>
  <p:tag name="KSO_WM_UNIT_SM_LIMIT_TYPE" val="2"/>
  <p:tag name="KSO_WM_UNIT_DEC_AREA_ID" val="8fd28f412b91449fa818affca25f408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2315_1*i*1"/>
  <p:tag name="KSO_WM_TEMPLATE_CATEGORY" val="diagram"/>
  <p:tag name="KSO_WM_TEMPLATE_INDEX" val="20212315"/>
  <p:tag name="KSO_WM_UNIT_LAYERLEVEL" val="1"/>
  <p:tag name="KSO_WM_TAG_VERSION" val="1.0"/>
  <p:tag name="KSO_WM_BEAUTIFY_FLAG" val="#wm#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1}"/>
  <p:tag name="KSO_WM_CHIP_GROUPID" val="5f310ec69c36e2348c3ef691"/>
  <p:tag name="KSO_WM_CHIP_XID" val="5f310ec69c36e2348c3ef692"/>
  <p:tag name="KSO_WM_UNIT_FILL_FORE_SCHEMECOLOR_INDEX_BRIGHTNESS" val="0"/>
  <p:tag name="KSO_WM_UNIT_FILL_FORE_SCHEMECOLOR_INDEX" val="13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810"/>
  <p:tag name="KSO_WM_TEMPLATE_ASSEMBLE_XID" val="60656f454054ed1e2fb806a8"/>
  <p:tag name="KSO_WM_TEMPLATE_ASSEMBLE_GROUPID" val="60656f454054ed1e2fb806a8"/>
</p:tagLst>
</file>

<file path=ppt/tags/tag536.xml><?xml version="1.0" encoding="utf-8"?>
<p:tagLst xmlns:p="http://schemas.openxmlformats.org/presentationml/2006/main">
  <p:tag name="KSO_WM_UNIT_BLOCK" val="0"/>
  <p:tag name="KSO_WM_UNIT_SM_LIMIT_TYPE" val="2"/>
  <p:tag name="KSO_WM_UNIT_DEC_AREA_ID" val="0041ad647b86422a98444fea62849ed8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2315_1*i*2"/>
  <p:tag name="KSO_WM_TEMPLATE_CATEGORY" val="diagram"/>
  <p:tag name="KSO_WM_TEMPLATE_INDEX" val="20212315"/>
  <p:tag name="KSO_WM_UNIT_LAYERLEVEL" val="1"/>
  <p:tag name="KSO_WM_TAG_VERSION" val="1.0"/>
  <p:tag name="KSO_WM_BEAUTIFY_FLAG" val="#wm#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1}"/>
  <p:tag name="KSO_WM_CHIP_GROUPID" val="5f310ec69c36e2348c3ef691"/>
  <p:tag name="KSO_WM_CHIP_XID" val="5f310ec69c36e2348c3ef692"/>
  <p:tag name="KSO_WM_UNIT_TEXT_FILL_FORE_SCHEMECOLOR_INDEX_BRIGHTNESS" val="0"/>
  <p:tag name="KSO_WM_UNIT_TEXT_FILL_FORE_SCHEMECOLOR_INDEX" val="2"/>
  <p:tag name="KSO_WM_UNIT_TEXT_FILL_TYPE" val="1"/>
  <p:tag name="KSO_WM_UNIT_VALUE" val="810"/>
  <p:tag name="KSO_WM_TEMPLATE_ASSEMBLE_XID" val="60656f454054ed1e2fb806a8"/>
  <p:tag name="KSO_WM_TEMPLATE_ASSEMBLE_GROUPID" val="60656f454054ed1e2fb806a8"/>
</p:tagLst>
</file>

<file path=ppt/tags/tag537.xml><?xml version="1.0" encoding="utf-8"?>
<p:tagLst xmlns:p="http://schemas.openxmlformats.org/presentationml/2006/main">
  <p:tag name="KSO_WM_UNIT_BLOCK" val="0"/>
  <p:tag name="KSO_WM_UNIT_SM_LIMIT_TYPE" val="2"/>
  <p:tag name="KSO_WM_UNIT_DEC_AREA_ID" val="709d5c229e014589a87704e9d53ccf7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12315_1*i*3"/>
  <p:tag name="KSO_WM_TEMPLATE_CATEGORY" val="diagram"/>
  <p:tag name="KSO_WM_TEMPLATE_INDEX" val="20212315"/>
  <p:tag name="KSO_WM_UNIT_LAYERLEVEL" val="1"/>
  <p:tag name="KSO_WM_TAG_VERSION" val="1.0"/>
  <p:tag name="KSO_WM_BEAUTIFY_FLAG" val="#wm#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false},&quot;DecorateInfoW&quot;:{&quot;IsAbs&quot;:false},&quot;DecorateInfoH&quot;:{&quot;IsAbs&quot;:false},&quot;whChangeMode&quot;:1}"/>
  <p:tag name="KSO_WM_CHIP_GROUPID" val="5f310ec69c36e2348c3ef691"/>
  <p:tag name="KSO_WM_CHIP_XID" val="5f310ec69c36e2348c3ef692"/>
  <p:tag name="KSO_WM_UNIT_TEXT_FILL_FORE_SCHEMECOLOR_INDEX_BRIGHTNESS" val="0"/>
  <p:tag name="KSO_WM_UNIT_TEXT_FILL_FORE_SCHEMECOLOR_INDEX" val="2"/>
  <p:tag name="KSO_WM_UNIT_TEXT_FILL_TYPE" val="1"/>
  <p:tag name="KSO_WM_UNIT_VALUE" val="15"/>
  <p:tag name="KSO_WM_TEMPLATE_ASSEMBLE_XID" val="60656f454054ed1e2fb806a8"/>
  <p:tag name="KSO_WM_TEMPLATE_ASSEMBLE_GROUPID" val="60656f454054ed1e2fb806a8"/>
</p:tagLst>
</file>

<file path=ppt/tags/tag53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2315_1*a*1"/>
  <p:tag name="KSO_WM_TEMPLATE_CATEGORY" val="diagram"/>
  <p:tag name="KSO_WM_TEMPLATE_INDEX" val="20212315"/>
  <p:tag name="KSO_WM_UNIT_LAYERLEVEL" val="1"/>
  <p:tag name="KSO_WM_TAG_VERSION" val="1.0"/>
  <p:tag name="KSO_WM_BEAUTIFY_FLAG" val="#wm#"/>
  <p:tag name="KSO_WM_UNIT_PRESET_TEXT" val="单击添加大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2437d05569a445938336cb634a575e52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cda978bc0bff4d32be14a8838cdb5ee1"/>
  <p:tag name="KSO_WM_UNIT_SUPPORT_BIG_FONT" val="1"/>
  <p:tag name="KSO_WM_UNIT_TEXT_FILL_FORE_SCHEMECOLOR_INDEX_BRIGHTNESS" val="0"/>
  <p:tag name="KSO_WM_UNIT_TEXT_FILL_FORE_SCHEMECOLOR_INDEX" val="13"/>
  <p:tag name="KSO_WM_UNIT_TEXT_FILL_TYPE" val="1"/>
  <p:tag name="KSO_WM_TEMPLATE_ASSEMBLE_XID" val="60656f454054ed1e2fb806a8"/>
  <p:tag name="KSO_WM_TEMPLATE_ASSEMBLE_GROUPID" val="60656f454054ed1e2fb806a8"/>
</p:tagLst>
</file>

<file path=ppt/tags/tag539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2315_1*f*1"/>
  <p:tag name="KSO_WM_TEMPLATE_CATEGORY" val="diagram"/>
  <p:tag name="KSO_WM_TEMPLATE_INDEX" val="20212315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90"/>
  <p:tag name="KSO_WM_UNIT_SHOW_EDIT_AREA_INDICATION" val="1"/>
  <p:tag name="KSO_WM_CHIP_GROUPID" val="5e6b05596848fb12bee65ac8"/>
  <p:tag name="KSO_WM_CHIP_XID" val="5e6b05596848fb12bee65aca"/>
  <p:tag name="KSO_WM_UNIT_DEC_AREA_ID" val="69250144b9ec4456bbe4317ddeb152e1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4dc6fde855314caabbe51ee26e39fc35"/>
  <p:tag name="KSO_WM_UNIT_SUPPORT_BIG_FONT" val="1"/>
  <p:tag name="KSO_WM_UNIT_TEXT_FILL_FORE_SCHEMECOLOR_INDEX_BRIGHTNESS" val="0.25"/>
  <p:tag name="KSO_WM_UNIT_TEXT_FILL_FORE_SCHEMECOLOR_INDEX" val="13"/>
  <p:tag name="KSO_WM_UNIT_TEXT_FILL_TYPE" val="1"/>
  <p:tag name="KSO_WM_TEMPLATE_ASSEMBLE_XID" val="60656f454054ed1e2fb806a8"/>
  <p:tag name="KSO_WM_TEMPLATE_ASSEMBLE_GROUPID" val="60656f454054ed1e2fb806a8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SLIDE_ID" val="diagram20212315_1"/>
  <p:tag name="KSO_WM_TEMPLATE_SUBCATEGORY" val="21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1"/>
  <p:tag name="KSO_WM_SLIDE_SIZE" val="829*445"/>
  <p:tag name="KSO_WM_SLIDE_POSITION" val="71*36"/>
  <p:tag name="KSO_WM_TAG_VERSION" val="1.0"/>
  <p:tag name="KSO_WM_BEAUTIFY_FLAG" val="#wm#"/>
  <p:tag name="KSO_WM_TEMPLATE_CATEGORY" val="diagram"/>
  <p:tag name="KSO_WM_TEMPLATE_INDEX" val="20212315"/>
  <p:tag name="KSO_WM_SLIDE_LAYOUT" val="a_f"/>
  <p:tag name="KSO_WM_SLIDE_LAYOUT_CNT" val="1_1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36:58&quot;,&quot;maxSize&quot;:{&quot;size1&quot;:48.899999999999999},&quot;minSize&quot;:{&quot;size1&quot;:40},&quot;normalSize&quot;:{&quot;size1&quot;:47.733333333333334},&quot;subLayout&quot;:[{&quot;id&quot;:&quot;2021-04-01T15:36:58&quot;,&quot;margin&quot;:{&quot;bottom&quot;:0.026000002399086952,&quot;left&quot;:6.3499999046325684,&quot;right&quot;:6.3499999046325684,&quot;top&quot;:5.5029997825622559},&quot;type&quot;:0},{&quot;id&quot;:&quot;2021-04-01T15:36:58&quot;,&quot;margin&quot;:{&quot;bottom&quot;:5.0799999237060547,&quot;left&quot;:6.3499999046325684,&quot;right&quot;:6.3499999046325684,&quot;top&quot;:0.81999999284744263},&quot;type&quot;:0}],&quot;type&quot;:0}"/>
  <p:tag name="KSO_WM_SLIDE_BACKGROUND" val="[&quot;general&quot;]"/>
  <p:tag name="KSO_WM_SLIDE_RATIO" val="1.777778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310ec69c36e2348c3ef692"/>
  <p:tag name="KSO_WM_CHIP_FILLPROP" val="[[{&quot;text_align&quot;:&quot;lb&quot;,&quot;text_direction&quot;:&quot;horizontal&quot;,&quot;support_big_font&quot;:true,&quot;fill_id&quot;:&quot;c642534ca0394f1a98e057b03f25da24&quot;,&quot;fill_align&quot;:&quot;lb&quot;,&quot;chip_types&quot;:[&quot;header&quot;]},{&quot;text_align&quot;:&quot;lt&quot;,&quot;text_direction&quot;:&quot;horizontal&quot;,&quot;support_big_font&quot;:true,&quot;fill_id&quot;:&quot;5d72a2f20ab243e5910887df09d08a2b&quot;,&quot;fill_align&quot;:&quot;lt&quot;,&quot;chip_types&quot;:[&quot;text&quot;]}]]"/>
  <p:tag name="KSO_WM_CHIP_DECFILLPROP" val="[]"/>
  <p:tag name="KSO_WM_CHIP_GROUPID" val="5f310ec69c36e2348c3ef691"/>
  <p:tag name="KSO_WM_SLIDE_BK_DARK_LIGHT" val=""/>
  <p:tag name="KSO_WM_SLIDE_BACKGROUND_TYPE" val="general"/>
  <p:tag name="KSO_WM_SLIDE_SUPPORT_FEATURE_TYPE" val="0"/>
  <p:tag name="KSO_WM_TEMPLATE_ASSEMBLE_XID" val="60656f454054ed1e2fb806a8"/>
  <p:tag name="KSO_WM_TEMPLATE_ASSEMBLE_GROUPID" val="60656f454054ed1e2fb806a8"/>
</p:tagLst>
</file>

<file path=ppt/tags/tag541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WM_BEAUTIFY_SHAPE_IDENTITY" val="{e16cf70e-c83c-4104-8b6f-19a1c6b16b9f}"/>
  <p:tag name="KSO_WM_UNIT_TYPE" val="i"/>
</p:tagLst>
</file>

<file path=ppt/tags/tag542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543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544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545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WM_BEAUTIFY_SHAPE_IDENTITY" val="{c04e7bf5-f1b6-491d-aa22-35cf98463f19}"/>
  <p:tag name="KSO_WM_UNIT_TYPE" val="i"/>
  <p:tag name="KSO_WM_UNIT_FILL_FORE_SCHEMECOLOR_INDEX_BRIGHTNESS" val="0"/>
  <p:tag name="KSO_WM_UNIT_FILL_FORE_SCHEMECOLOR_INDEX" val="10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546.xml><?xml version="1.0" encoding="utf-8"?>
<p:tagLst xmlns:p="http://schemas.openxmlformats.org/presentationml/2006/main">
  <p:tag name="KSO_WM_UNIT_ADJUSTLAYOUT_ID" val="31"/>
  <p:tag name="KSO_WM_UNIT_COLOR_SCHEME_SHAPE_ID" val="31"/>
  <p:tag name="KSO_WM_UNIT_COLOR_SCHEME_PARENT_PAGE" val="0_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191379_1*i*1"/>
  <p:tag name="KSO_WM_TEMPLATE_CATEGORY" val="diagram"/>
  <p:tag name="KSO_WM_TEMPLATE_INDEX" val="20191379"/>
  <p:tag name="KSO_WM_UNIT_LAYERLEVEL" val="1"/>
  <p:tag name="KSO_WM_TAG_VERSION" val="1.0"/>
  <p:tag name="KSO_WM_BEAUTIFY_FLAG" val="#wm#"/>
  <p:tag name="KSO_WM_UNIT_FILL_FORE_SCHEMECOLOR_INDEX_BRIGHTNESS" val="-0.05"/>
  <p:tag name="KSO_WM_UNIT_FILL_FORE_SCHEMECOLOR_INDEX" val="14"/>
  <p:tag name="KSO_WM_UNIT_FILL_BACK_SCHEMECOLOR_INDEX_BRIGHTNESS" val="0"/>
  <p:tag name="KSO_WM_UNIT_FILL_BACK_SCHEMECOLOR_INDEX" val="14"/>
  <p:tag name="KSO_WM_UNIT_FILL_TYPE" val="2"/>
  <p:tag name="KSO_WM_UNIT_TEXT_FILL_FORE_SCHEMECOLOR_INDEX_BRIGHTNESS" val="0"/>
  <p:tag name="KSO_WM_UNIT_TEXT_FILL_FORE_SCHEMECOLOR_INDEX" val="14"/>
  <p:tag name="KSO_WM_UNIT_TEXT_FILL_TYPE" val="1"/>
</p:tagLst>
</file>

<file path=ppt/tags/tag547.xml><?xml version="1.0" encoding="utf-8"?>
<p:tagLst xmlns:p="http://schemas.openxmlformats.org/presentationml/2006/main">
  <p:tag name="KSO_WM_UNIT_ADJUSTLAYOUT_ID" val="25"/>
  <p:tag name="KSO_WM_UNIT_COLOR_SCHEME_SHAPE_ID" val="25"/>
  <p:tag name="KSO_WM_UNIT_COLOR_SCHEME_PARENT_PAGE" val="0_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191379_1*i*2"/>
  <p:tag name="KSO_WM_TEMPLATE_CATEGORY" val="diagram"/>
  <p:tag name="KSO_WM_TEMPLATE_INDEX" val="20191379"/>
  <p:tag name="KSO_WM_UNIT_LAYERLEVEL" val="1"/>
  <p:tag name="KSO_WM_TAG_VERSION" val="1.0"/>
  <p:tag name="KSO_WM_BEAUTIFY_FLAG" val="#wm#"/>
  <p:tag name="KSO_WM_UNIT_LINE_FORE_SCHEMECOLOR_INDEX_BRIGHTNESS" val="0"/>
  <p:tag name="KSO_WM_UNIT_LINE_FORE_SCHEMECOLOR_INDEX" val="6"/>
  <p:tag name="KSO_WM_UNIT_LINE_FILL_TYPE" val="2"/>
  <p:tag name="KSO_WM_UNIT_TEXT_FILL_FORE_SCHEMECOLOR_INDEX_BRIGHTNESS" val="0"/>
  <p:tag name="KSO_WM_UNIT_TEXT_FILL_FORE_SCHEMECOLOR_INDEX" val="14"/>
  <p:tag name="KSO_WM_UNIT_TEXT_FILL_TYPE" val="1"/>
</p:tagLst>
</file>

<file path=ppt/tags/tag548.xml><?xml version="1.0" encoding="utf-8"?>
<p:tagLst xmlns:p="http://schemas.openxmlformats.org/presentationml/2006/main">
  <p:tag name="KSO_WM_UNIT_ADJUSTLAYOUT_ID" val="26"/>
  <p:tag name="KSO_WM_UNIT_COLOR_SCHEME_SHAPE_ID" val="26"/>
  <p:tag name="KSO_WM_UNIT_COLOR_SCHEME_PARENT_PAGE" val="0_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191379_1*i*3"/>
  <p:tag name="KSO_WM_TEMPLATE_CATEGORY" val="diagram"/>
  <p:tag name="KSO_WM_TEMPLATE_INDEX" val="20191379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549.xml><?xml version="1.0" encoding="utf-8"?>
<p:tagLst xmlns:p="http://schemas.openxmlformats.org/presentationml/2006/main">
  <p:tag name="KSO_WM_UNIT_ADJUSTLAYOUT_ID" val="3"/>
  <p:tag name="KSO_WM_UNIT_COLOR_SCHEME_SHAPE_ID" val="3"/>
  <p:tag name="KSO_WM_UNIT_COLOR_SCHEME_PARENT_PAGE" val="0_1"/>
  <p:tag name="KSO_WM_UNIT_TEXT_PART_ID_V2" val="d-2-1"/>
  <p:tag name="KSO_WM_UNIT_TEXT_PART_ID" val="2-d"/>
  <p:tag name="KSO_WM_UNIT_TEXT_PART_SIZE" val="254.64*434.5"/>
  <p:tag name="KSO_WM_UNIT_NOCLEAR" val="0"/>
  <p:tag name="KSO_WM_UNIT_VALUE" val="2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191379_1*f*1"/>
  <p:tag name="KSO_WM_TEMPLATE_CATEGORY" val="diagram"/>
  <p:tag name="KSO_WM_TEMPLATE_INDEX" val="20191379"/>
  <p:tag name="KSO_WM_UNIT_LAYERLEVEL" val="1"/>
  <p:tag name="KSO_WM_TAG_VERSION" val="1.0"/>
  <p:tag name="KSO_WM_BEAUTIFY_FLAG" val="#wm#"/>
  <p:tag name="KSO_WM_UNIT_PRESET_TEXT" val="点击此处添加正文，文字是您思想的提炼，请言简意赅的阐述您的观点。&#13;根据需要您可以酌情增减文字，以便观者可以准确的理解您所传达的完整信息。&#13;您的正文已经字字珠玑，但信息却错综复杂，需要用更多的文字来表述；但请您尽可能提炼思想的精髓，否则容易造成观者的阅读压力，适得其反。&#13;您输入的文字到这里，就是最佳视觉效果，请务必注意"/>
  <p:tag name="KSO_WM_UNIT_SUBTYPE" val="a"/>
  <p:tag name="KSO_WM_UNIT_TEXT_FILL_FORE_SCHEMECOLOR_INDEX_BRIGHTNESS" val="0.15"/>
  <p:tag name="KSO_WM_UNIT_TEXT_FILL_FORE_SCHEMECOLOR_INDEX" val="13"/>
  <p:tag name="KSO_WM_UNIT_TEXT_FILL_TYPE" val="1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UNIT_ADJUSTLAYOUT_ID" val="9"/>
  <p:tag name="KSO_WM_UNIT_COLOR_SCHEME_SHAPE_ID" val="9"/>
  <p:tag name="KSO_WM_UNIT_COLOR_SCHEME_PARENT_PAGE" val="0_1"/>
  <p:tag name="KSO_WM_UNIT_ISCONTENTSTITLE" val="0"/>
  <p:tag name="KSO_WM_UNIT_TEXT_PART_ID" val="1-X"/>
  <p:tag name="KSO_WM_UNIT_TEXT_PART_SIZE" val="49.2*286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1379_1*a*1"/>
  <p:tag name="KSO_WM_TEMPLATE_CATEGORY" val="diagram"/>
  <p:tag name="KSO_WM_TEMPLATE_INDEX" val="20191379"/>
  <p:tag name="KSO_WM_UNIT_LAYERLEVEL" val="1"/>
  <p:tag name="KSO_WM_TAG_VERSION" val="1.0"/>
  <p:tag name="KSO_WM_BEAUTIFY_FLAG" val="#wm#"/>
  <p:tag name="KSO_WM_UNIT_PRESET_TEXT" val="单击添加大标题"/>
  <p:tag name="KSO_WM_UNIT_TEXT_PART_ID_V2" val="a-1-1"/>
  <p:tag name="KSO_WM_UNIT_ISNUMDGMTITLE" val="0"/>
  <p:tag name="KSO_WM_UNIT_TEXT_FILL_FORE_SCHEMECOLOR_INDEX_BRIGHTNESS" val="0.15"/>
  <p:tag name="KSO_WM_UNIT_TEXT_FILL_FORE_SCHEMECOLOR_INDEX" val="13"/>
  <p:tag name="KSO_WM_UNIT_TEXT_FILL_TYPE" val="1"/>
</p:tagLst>
</file>

<file path=ppt/tags/tag551.xml><?xml version="1.0" encoding="utf-8"?>
<p:tagLst xmlns:p="http://schemas.openxmlformats.org/presentationml/2006/main">
  <p:tag name="KSO_WM_UNIT_VALUE" val="1061*1414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191379_1*d*1"/>
  <p:tag name="KSO_WM_TEMPLATE_CATEGORY" val="diagram"/>
  <p:tag name="KSO_WM_TEMPLATE_INDEX" val="20191379"/>
  <p:tag name="KSO_WM_UNIT_SUPPORT_UNIT_TYPE" val="[&quot;d&quot;]"/>
  <p:tag name="KSO_WM_UNIT_LAYERLEVEL" val="1"/>
  <p:tag name="KSO_WM_TAG_VERSION" val="1.0"/>
  <p:tag name="KSO_WM_BEAUTIFY_FLAG" val="#wm#"/>
  <p:tag name="KSO_WM_UNIT_PLACING_PICTURE_USER_VIEWPORT" val="{&quot;height&quot;:6017.5228346456688,&quot;width&quot;:8023.363779527559}"/>
  <p:tag name="KSO_WM_UNIT_PLACING_PICTURE_USER_RELATIVERECTANGLE" val="{&quot;bottom&quot;:0,&quot;left&quot;:0,&quot;right&quot;:0,&quot;top&quot;:0}"/>
  <p:tag name="KSO_WM_UNIT_PLACING_PICTURE_COLLAGE_RELATIVERECTANGLE" val="{&quot;bottom&quot;:0,&quot;left&quot;:0,&quot;right&quot;:0,&quot;top&quot;:0}"/>
  <p:tag name="KSO_WM_UNIT_PLACING_PICTURE_COLLAGE_VIEWPORT" val="{&quot;height&quot;:6017.5228346456688,&quot;width&quot;:8023.3637795275581}"/>
  <p:tag name="KSO_WM_UNIT_PLACING_PICTURE_INFO" val="{&quot;code&quot;:&quot;[1]&quot;,&quot;full_picture&quot;:false,&quot;last_crop_picture&quot;:&quot;[1]&quot;,&quot;scheme&quot;:&quot;1-1&quot;,&quot;spacing&quot;:5}"/>
  <p:tag name="KSO_WM_UNIT_PLACING_PICTURE" val="101328.949"/>
  <p:tag name="KSO_WM_UNIT_PICTURE_CLIP_FLAG" val="0"/>
</p:tagLst>
</file>

<file path=ppt/tags/tag552.xml><?xml version="1.0" encoding="utf-8"?>
<p:tagLst xmlns:p="http://schemas.openxmlformats.org/presentationml/2006/main">
  <p:tag name="KSO_WM_SLIDE_CONSTRAINT" val="%7b%22slideConstraint%22%3a%7b%22seriesAreas%22%3a%5b%5d%2c%22singleAreas%22%3a%5b%7b%22shapes%22%3a%5b11%5d%2c%22serialConstraintIndex%22%3a-1%2c%22areatextmark%22%3a0%2c%22pictureprocessmark%22%3a0%7d%5d%7d%7d"/>
  <p:tag name="KSO_WM_SLIDE_COLORSCHEME_VERSION" val="3.2"/>
  <p:tag name="KSO_WM_SLIDE_ID" val="diagram20191379_1"/>
  <p:tag name="KSO_WM_TEMPLATE_SUBCATEGORY" val="0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941*540"/>
  <p:tag name="KSO_WM_SLIDE_POSITION" val="18*0"/>
  <p:tag name="KSO_WM_TAG_VERSION" val="1.0"/>
  <p:tag name="KSO_WM_BEAUTIFY_FLAG" val="#wm#"/>
  <p:tag name="KSO_WM_TEMPLATE_CATEGORY" val="diagram"/>
  <p:tag name="KSO_WM_TEMPLATE_INDEX" val="20191379"/>
  <p:tag name="KSO_WM_SLIDE_LAYOUT" val="a_d_f"/>
  <p:tag name="KSO_WM_SLIDE_LAYOUT_CNT" val="1_1_1"/>
  <p:tag name="KSO_WM_SLIDE_BK_DARK_LIGHT" val=""/>
  <p:tag name="KSO_WM_SLIDE_BACKGROUND_TYPE" val="general"/>
</p:tagLst>
</file>

<file path=ppt/tags/tag553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</p:tagLst>
</file>

<file path=ppt/tags/tag554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555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556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557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  <p:tag name="KSO_WM_UNIT_FILL_FORE_SCHEMECOLOR_INDEX_BRIGHTNESS" val="0"/>
  <p:tag name="KSO_WM_UNIT_FILL_FORE_SCHEMECOLOR_INDEX" val="10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5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3021_1*i*1"/>
  <p:tag name="KSO_WM_TEMPLATE_CATEGORY" val="diagram"/>
  <p:tag name="KSO_WM_TEMPLATE_INDEX" val="20213021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DEC_AREA_ID" val="73ec21fb1b3d4ed7aa276b661c1721c0"/>
  <p:tag name="KSO_WM_CHIP_GROUPID" val="5e9e7aac73d2384101fd9d3f"/>
  <p:tag name="KSO_WM_CHIP_XID" val="5e9e7aac73d2384101fd9d40"/>
  <p:tag name="KSO_WM_UNIT_FILL_FORE_SCHEMECOLOR_INDEX_BRIGHTNESS" val="-0.15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850"/>
  <p:tag name="KSO_WM_TEMPLATE_ASSEMBLE_XID" val="60656f264054ed1e2fb8045f"/>
  <p:tag name="KSO_WM_TEMPLATE_ASSEMBLE_GROUPID" val="60656f264054ed1e2fb8045f"/>
</p:tagLst>
</file>

<file path=ppt/tags/tag559.xml><?xml version="1.0" encoding="utf-8"?>
<p:tagLst xmlns:p="http://schemas.openxmlformats.org/presentationml/2006/main">
  <p:tag name="KSO_WM_UNIT_VALUE" val="1904*2115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3021_1*d*1"/>
  <p:tag name="KSO_WM_TEMPLATE_CATEGORY" val="diagram"/>
  <p:tag name="KSO_WM_TEMPLATE_INDEX" val="20213021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0da0d99b8ecf4cdd84b514b76ef09442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65eb0eb20ee1433da23e8dd354dffa84"/>
  <p:tag name="KSO_WM_UNIT_PLACING_PICTURE" val="65eb0eb20ee1433da23e8dd354dffa84"/>
  <p:tag name="KSO_WM_TEMPLATE_ASSEMBLE_XID" val="60656f264054ed1e2fb8045f"/>
  <p:tag name="KSO_WM_TEMPLATE_ASSEMBLE_GROUPID" val="60656f264054ed1e2fb8045f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3021_1*a*1"/>
  <p:tag name="KSO_WM_TEMPLATE_CATEGORY" val="diagram"/>
  <p:tag name="KSO_WM_TEMPLATE_INDEX" val="20213021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7f1faf81d6554e6dbbcb1cc6c3b5067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b7842da784c943e18128472fefd02b15"/>
  <p:tag name="KSO_WM_UNIT_TEXT_FILL_FORE_SCHEMECOLOR_INDEX_BRIGHTNESS" val="0"/>
  <p:tag name="KSO_WM_UNIT_TEXT_FILL_FORE_SCHEMECOLOR_INDEX" val="13"/>
  <p:tag name="KSO_WM_UNIT_TEXT_FILL_TYPE" val="1"/>
  <p:tag name="KSO_WM_TEMPLATE_ASSEMBLE_XID" val="60656f264054ed1e2fb8045f"/>
  <p:tag name="KSO_WM_TEMPLATE_ASSEMBLE_GROUPID" val="60656f264054ed1e2fb8045f"/>
</p:tagLst>
</file>

<file path=ppt/tags/tag561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3021_1*f*1"/>
  <p:tag name="KSO_WM_TEMPLATE_CATEGORY" val="diagram"/>
  <p:tag name="KSO_WM_TEMPLATE_INDEX" val="20213021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56"/>
  <p:tag name="KSO_WM_UNIT_SHOW_EDIT_AREA_INDICATION" val="1"/>
  <p:tag name="KSO_WM_CHIP_GROUPID" val="5e6b05596848fb12bee65ac8"/>
  <p:tag name="KSO_WM_CHIP_XID" val="5e6b05596848fb12bee65aca"/>
  <p:tag name="KSO_WM_UNIT_DEC_AREA_ID" val="d9345731a50346819abc55d578bb21f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7838f8ccc5dd42cbae7347a056ee3d21"/>
  <p:tag name="KSO_WM_UNIT_TEXT_FILL_FORE_SCHEMECOLOR_INDEX_BRIGHTNESS" val="0.25"/>
  <p:tag name="KSO_WM_UNIT_TEXT_FILL_FORE_SCHEMECOLOR_INDEX" val="13"/>
  <p:tag name="KSO_WM_UNIT_TEXT_FILL_TYPE" val="1"/>
  <p:tag name="KSO_WM_TEMPLATE_ASSEMBLE_XID" val="60656f264054ed1e2fb8045f"/>
  <p:tag name="KSO_WM_TEMPLATE_ASSEMBLE_GROUPID" val="60656f264054ed1e2fb8045f"/>
</p:tagLst>
</file>

<file path=ppt/tags/tag562.xml><?xml version="1.0" encoding="utf-8"?>
<p:tagLst xmlns:p="http://schemas.openxmlformats.org/presentationml/2006/main">
  <p:tag name="KSO_WM_SLIDE_BK_DARK_LIGHT" val="2"/>
  <p:tag name="KSO_WM_SLIDE_BACKGROUND_TYPE" val="general"/>
  <p:tag name="KSO_WM_BEAUTIFY_FLAG" val="#wm#"/>
  <p:tag name="KSO_WM_TEMPLATE_CATEGORY" val="diagram"/>
  <p:tag name="KSO_WM_TEMPLATE_INDEX" val="20213021"/>
  <p:tag name="KSO_WM_SLIDE_BACKGROUND" val="[&quot;general&quot;]"/>
  <p:tag name="KSO_WM_SLIDE_RATIO" val="1.777778"/>
  <p:tag name="KSO_WM_CHIP_INFOS" val="{&quot;type&quot;:0,&quot;layout_type&quot;:&quot;leftright&quot;,&quot;layout_feature&quot;:2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e9e7aac73d2384101fd9d40"/>
  <p:tag name="KSO_WM_CHIP_FILLPROP" val="[[{&quot;text_align&quot;:&quot;cm&quot;,&quot;text_direction&quot;:&quot;horizontal&quot;,&quot;support_big_font&quot;:false,&quot;fill_id&quot;:&quot;e0e9636b9ecd4fab9a1e16183f834eea&quot;,&quot;fill_align&quot;:&quot;cm&quot;,&quot;chip_types&quot;:[&quot;picture&quot;]},{&quot;text_align&quot;:&quot;lm&quot;,&quot;text_direction&quot;:&quot;horizontal&quot;,&quot;support_big_font&quot;:false,&quot;fill_id&quot;:&quot;ae15e3594cbd47f0ae72f438a934e8f5&quot;,&quot;fill_align&quot;:&quot;lm&quot;,&quot;chip_types&quot;:[&quot;text&quot;,&quot;header&quot;]},{&quot;text_align&quot;:&quot;lm&quot;,&quot;text_direction&quot;:&quot;horizontal&quot;,&quot;support_big_font&quot;:false,&quot;fill_id&quot;:&quot;dd08956302834ded839cd91aa833c849&quot;,&quot;fill_align&quot;:&quot;lm&quot;,&quot;chip_types&quot;:[&quot;text&quot;]}]]"/>
  <p:tag name="KSO_WM_SLIDE_ID" val="diagram20213021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924*540"/>
  <p:tag name="KSO_WM_SLIDE_POSITION" val="0*0"/>
  <p:tag name="KSO_WM_TAG_VERSION" val="1.0"/>
  <p:tag name="KSO_WM_SLIDE_LAYOUT" val="a_d_f"/>
  <p:tag name="KSO_WM_SLIDE_LAYOUT_CNT" val="1_1_1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30:49&quot;,&quot;maxSize&quot;:{&quot;size1&quot;:66.700000000000003},&quot;minSize&quot;:{&quot;size1&quot;:50.600000000000001},&quot;normalSize&quot;:{&quot;size1&quot;:60},&quot;subLayout&quot;:[{&quot;id&quot;:&quot;2021-04-01T15:30:49&quot;,&quot;margin&quot;:{&quot;bottom&quot;:0,&quot;left&quot;:22.437000274658203,&quot;right&quot;:1.2699999809265137,&quot;top&quot;:8.0430002212524414},&quot;type&quot;:0},{&quot;id&quot;:&quot;2021-04-01T15:30:49&quot;,&quot;margin&quot;:{&quot;bottom&quot;:2.5399999618530273,&quot;left&quot;:22.437000274658203,&quot;right&quot;:1.2699999809265137,&quot;top&quot;:0.42300000786781311},&quot;type&quot;:0}],&quot;type&quot;:0}"/>
  <p:tag name="KSO_WM_SLIDE_CAN_ADD_NAVIGATION" val="1"/>
  <p:tag name="KSO_WM_CHIP_DECFILLPROP" val="[]"/>
  <p:tag name="KSO_WM_CHIP_GROUPID" val="5e9e7aac73d2384101fd9d3f"/>
  <p:tag name="KSO_WM_SLIDE_SUPPORT_FEATURE_TYPE" val="0"/>
  <p:tag name="KSO_WM_TEMPLATE_ASSEMBLE_XID" val="60656f264054ed1e2fb8045f"/>
  <p:tag name="KSO_WM_TEMPLATE_ASSEMBLE_GROUPID" val="60656f264054ed1e2fb8045f"/>
</p:tagLst>
</file>

<file path=ppt/tags/tag563.xml><?xml version="1.0" encoding="utf-8"?>
<p:tagLst xmlns:p="http://schemas.openxmlformats.org/presentationml/2006/main">
  <p:tag name="KSO_WM_UNIT_ISCONTENTSTITLE" val="0"/>
  <p:tag name="KSO_WM_UNIT_NOCLEAR" val="0"/>
  <p:tag name="KSO_WM_UNIT_VALUE" val="2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2620_7*e*1"/>
  <p:tag name="KSO_WM_TEMPLATE_CATEGORY" val="custom"/>
  <p:tag name="KSO_WM_TEMPLATE_INDEX" val="20202620"/>
  <p:tag name="KSO_WM_UNIT_LAYERLEVEL" val="1"/>
  <p:tag name="KSO_WM_TAG_VERSION" val="1.0"/>
  <p:tag name="KSO_WM_BEAUTIFY_FLAG" val="#wm#"/>
  <p:tag name="KSO_WM_UNIT_PRESET_TEXT" val="01"/>
  <p:tag name="KSO_WM_UNIT_TEXT_FILL_FORE_SCHEMECOLOR_INDEX_BRIGHTNESS" val="0"/>
  <p:tag name="KSO_WM_UNIT_TEXT_FILL_FORE_SCHEMECOLOR_INDEX" val="5"/>
  <p:tag name="KSO_WM_UNIT_TEXT_FILL_TYPE" val="1"/>
</p:tagLst>
</file>

<file path=ppt/tags/tag56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20_7*a*1"/>
  <p:tag name="KSO_WM_TEMPLATE_CATEGORY" val="custom"/>
  <p:tag name="KSO_WM_TEMPLATE_INDEX" val="20202620"/>
  <p:tag name="KSO_WM_UNIT_LAYERLEVEL" val="1"/>
  <p:tag name="KSO_WM_TAG_VERSION" val="1.0"/>
  <p:tag name="KSO_WM_BEAUTIFY_FLAG" val="#wm#"/>
  <p:tag name="KSO_WM_UNIT_PRESET_TEXT" val="单击此处添加标题"/>
</p:tagLst>
</file>

<file path=ppt/tags/tag56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52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620_7*b*1"/>
  <p:tag name="KSO_WM_TEMPLATE_CATEGORY" val="custom"/>
  <p:tag name="KSO_WM_TEMPLATE_INDEX" val="20202620"/>
  <p:tag name="KSO_WM_UNIT_LAYERLEVEL" val="1"/>
  <p:tag name="KSO_WM_TAG_VERSION" val="1.0"/>
  <p:tag name="KSO_WM_BEAUTIFY_FLAG" val="#wm#"/>
  <p:tag name="KSO_WM_UNIT_PRESET_TEXT" val="单击此处添加文本"/>
  <p:tag name="KSO_WM_UNIT_TEXT_FILL_FORE_SCHEMECOLOR_INDEX_BRIGHTNESS" val="0.15"/>
  <p:tag name="KSO_WM_UNIT_TEXT_FILL_FORE_SCHEMECOLOR_INDEX" val="13"/>
  <p:tag name="KSO_WM_UNIT_TEXT_FILL_TYPE" val="1"/>
</p:tagLst>
</file>

<file path=ppt/tags/tag566.xml><?xml version="1.0" encoding="utf-8"?>
<p:tagLst xmlns:p="http://schemas.openxmlformats.org/presentationml/2006/main">
  <p:tag name="KSO_WM_SLIDE_ID" val="custom20202620_7"/>
  <p:tag name="KSO_WM_TEMPLATE_SUBCATEGORY" val="0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620"/>
  <p:tag name="KSO_WM_SLIDE_LAYOUT" val="a_b_e"/>
  <p:tag name="KSO_WM_SLIDE_LAYOUT_CNT" val="1_1_1"/>
</p:tagLst>
</file>

<file path=ppt/tags/tag567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</p:tagLst>
</file>

<file path=ppt/tags/tag568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569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70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571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  <p:tag name="KSO_WM_UNIT_FILL_FORE_SCHEMECOLOR_INDEX_BRIGHTNESS" val="0"/>
  <p:tag name="KSO_WM_UNIT_FILL_FORE_SCHEMECOLOR_INDEX" val="10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572.xml><?xml version="1.0" encoding="utf-8"?>
<p:tagLst xmlns:p="http://schemas.openxmlformats.org/presentationml/2006/main">
  <p:tag name="KSO_WM_UNIT_BLOCK" val="0"/>
  <p:tag name="KSO_WM_UNIT_DEC_AREA_ID" val="b725a0bf599e42d68df8e003a786f4e3"/>
  <p:tag name="KSO_WM_UNIT_SM_LIMIT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1852_1*i*1"/>
  <p:tag name="KSO_WM_TEMPLATE_CATEGORY" val="diagram"/>
  <p:tag name="KSO_WM_TEMPLATE_INDEX" val="20211852"/>
  <p:tag name="KSO_WM_UNIT_LAYERLEVEL" val="1"/>
  <p:tag name="KSO_WM_TAG_VERSION" val="1.0"/>
  <p:tag name="KSO_WM_BEAUTIFY_FLAG" val="#wm#"/>
  <p:tag name="KSO_WM_UNIT_DECORATE_INFO" val="{&quot;ReferentInfo&quot;:{&quot;Id&quot;:&quot;slide&quot;,&quot;X&quot;:{&quot;Pos&quot;:1},&quot;Y&quot;:{&quot;Pos&quot;:1}},&quot;DecorateInfoX&quot;:{&quot;Pos&quot;:1,&quot;IsAbs&quot;:false},&quot;DecorateInfoY&quot;:{&quot;Pos&quot;:1,&quot;IsAbs&quot;:false},&quot;DecorateInfoW&quot;:{&quot;IsAbs&quot;:false},&quot;DecorateInfoH&quot;:{&quot;IsAbs&quot;:false},&quot;whChangeMode&quot;:1}"/>
  <p:tag name="KSO_WM_CHIP_GROUPID" val="5f0e725c8050c250ba65b208"/>
  <p:tag name="KSO_WM_CHIP_XID" val="5f0e725c8050c250ba65b209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860"/>
  <p:tag name="KSO_WM_TEMPLATE_ASSEMBLE_XID" val="60656f294054ed1e2fb804b9"/>
  <p:tag name="KSO_WM_TEMPLATE_ASSEMBLE_GROUPID" val="60656f294054ed1e2fb804b9"/>
</p:tagLst>
</file>

<file path=ppt/tags/tag57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5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1852_1*a*1"/>
  <p:tag name="KSO_WM_TEMPLATE_CATEGORY" val="diagram"/>
  <p:tag name="KSO_WM_TEMPLATE_INDEX" val="20211852"/>
  <p:tag name="KSO_WM_UNIT_LAYERLEVEL" val="1"/>
  <p:tag name="KSO_WM_TAG_VERSION" val="1.0"/>
  <p:tag name="KSO_WM_BEAUTIFY_FLAG" val="#wm#"/>
  <p:tag name="KSO_WM_UNIT_PRESET_TEXT" val="单击添加大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efcca114205448e899f782dcf810db6e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b&quot;,&quot;fill_mode&quot;:&quot;full&quot;,&quot;sacle_strategy&quot;:&quot;smart&quot;}"/>
  <p:tag name="KSO_WM_ASSEMBLE_CHIP_INDEX" val="97c94211315b4ce08054279ab58af691"/>
  <p:tag name="KSO_WM_UNIT_TEXT_FILL_FORE_SCHEMECOLOR_INDEX_BRIGHTNESS" val="0"/>
  <p:tag name="KSO_WM_UNIT_TEXT_FILL_FORE_SCHEMECOLOR_INDEX" val="13"/>
  <p:tag name="KSO_WM_UNIT_TEXT_FILL_TYPE" val="1"/>
  <p:tag name="KSO_WM_TEMPLATE_ASSEMBLE_XID" val="60656f294054ed1e2fb804b9"/>
  <p:tag name="KSO_WM_TEMPLATE_ASSEMBLE_GROUPID" val="60656f294054ed1e2fb804b9"/>
</p:tagLst>
</file>

<file path=ppt/tags/tag574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的表达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1852_1*f*1"/>
  <p:tag name="KSO_WM_TEMPLATE_CATEGORY" val="diagram"/>
  <p:tag name="KSO_WM_TEMPLATE_INDEX" val="20211852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196"/>
  <p:tag name="KSO_WM_UNIT_SHOW_EDIT_AREA_INDICATION" val="1"/>
  <p:tag name="KSO_WM_CHIP_GROUPID" val="5e6b05596848fb12bee65ac8"/>
  <p:tag name="KSO_WM_CHIP_XID" val="5e6b05596848fb12bee65aca"/>
  <p:tag name="KSO_WM_UNIT_DEC_AREA_ID" val="b4c0251b9bc247aab369ee7b4a50c8aa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8268bf537dc41538e67a329bd2d8837"/>
  <p:tag name="KSO_WM_UNIT_TEXT_FILL_FORE_SCHEMECOLOR_INDEX_BRIGHTNESS" val="0.25"/>
  <p:tag name="KSO_WM_UNIT_TEXT_FILL_FORE_SCHEMECOLOR_INDEX" val="13"/>
  <p:tag name="KSO_WM_UNIT_TEXT_FILL_TYPE" val="1"/>
  <p:tag name="KSO_WM_TEMPLATE_ASSEMBLE_XID" val="60656f294054ed1e2fb804b9"/>
  <p:tag name="KSO_WM_TEMPLATE_ASSEMBLE_GROUPID" val="60656f294054ed1e2fb804b9"/>
</p:tagLst>
</file>

<file path=ppt/tags/tag575.xml><?xml version="1.0" encoding="utf-8"?>
<p:tagLst xmlns:p="http://schemas.openxmlformats.org/presentationml/2006/main">
  <p:tag name="KSO_WM_UNIT_VALUE" val="888*846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1852_1*d*1"/>
  <p:tag name="KSO_WM_TEMPLATE_CATEGORY" val="diagram"/>
  <p:tag name="KSO_WM_TEMPLATE_INDEX" val="20211852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77b29e38fe084f658ba1e8e51f0514a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db337b9f7aac4de1b5007fee21e18c79"/>
  <p:tag name="KSO_WM_UNIT_PLACING_PICTURE" val="db337b9f7aac4de1b5007fee21e18c79"/>
  <p:tag name="KSO_WM_TEMPLATE_ASSEMBLE_XID" val="60656f294054ed1e2fb804b9"/>
  <p:tag name="KSO_WM_TEMPLATE_ASSEMBLE_GROUPID" val="60656f294054ed1e2fb804b9"/>
</p:tagLst>
</file>

<file path=ppt/tags/tag576.xml><?xml version="1.0" encoding="utf-8"?>
<p:tagLst xmlns:p="http://schemas.openxmlformats.org/presentationml/2006/main">
  <p:tag name="KSO_WM_SLIDE_BK_DARK_LIGHT" val="2"/>
  <p:tag name="KSO_WM_SLIDE_BACKGROUND_TYPE" val="general"/>
  <p:tag name="KSO_WM_SLIDE_ID" val="diagram20211852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11852"/>
  <p:tag name="KSO_WM_SLIDE_LAYOUT" val="a_d_f"/>
  <p:tag name="KSO_WM_SLIDE_LAYOUT_CNT" val="1_1_1"/>
  <p:tag name="KSO_WM_SLIDE_TYPE" val="text"/>
  <p:tag name="KSO_WM_SLIDE_SUBTYPE" val="picTxt"/>
  <p:tag name="KSO_WM_SLIDE_SIZE" val="876*444"/>
  <p:tag name="KSO_WM_SLIDE_POSITION" val="48*48"/>
  <p:tag name="KSO_WM_SLIDE_CONSTRAINT" val="%7b%22slideConstraint%22%3a%7b%22seriesAreas%22%3a%5b%5d%2c%22singleAreas%22%3a%5b%7b%22shapes%22%3a%5b13%5d%2c%22serialConstraintIndex%22%3a-1%2c%22areatextmark%22%3a0%2c%22pictureprocessmark%22%3a0%7d%5d%7d%7d"/>
  <p:tag name="KSO_WM_SLIDE_COLORSCHEME_VERSION" val="3.2"/>
  <p:tag name="KSO_WM_TEMPLATE_SUBCATEGORY" val="21"/>
  <p:tag name="KSO_WM_TEMPLATE_MASTER_TYPE" val="0"/>
  <p:tag name="KSO_WM_TEMPLATE_COLOR_TYPE" val="1"/>
  <p:tag name="KSO_WM_CHIP_INFOS" val="{&quot;layout_type&quot;:&quot;leftright&quot;,&quot;layout_feature&quot;:1,&quot;tags&quot;:{&quot;style&quot;:[&quot;商务&quot;,&quot;简约&quot;,&quot;文艺清新&quot;,&quot;中国风&quot;,&quot;卡通&quot;,&quot;欧美风&quot;,&quot;黑板风&quot;,&quot;渐变风&quot;,&quot;党政风&quot;]},&quot;slide_type&quot;:[&quot;text&quot;],&quot;aspect_ratio&quot;:&quot;16:9&quot;,&quot;diagram&quot;:{&quot;type&quot;:[],&quot;direction&quot;:0,&quot;isSupportDecBetweenItems&quot;:false}}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direction&quot;:1,&quot;id&quot;:&quot;2021-04-01T15:31:48&quot;,&quot;maxSize&quot;:{&quot;size1&quot;:42.600000000000001},&quot;minSize&quot;:{&quot;size1&quot;:30.100000000000001},&quot;normalSize&quot;:{&quot;size1&quot;:40.412500000000001},&quot;subLayout&quot;:[{&quot;id&quot;:&quot;2021-04-01T15:31:48&quot;,&quot;margin&quot;:{&quot;bottom&quot;:3.3870000839233398,&quot;left&quot;:1.6929999589920044,&quot;right&quot;:0.026000002399086952,&quot;top&quot;:3.3870000839233398},&quot;type&quot;:0},{&quot;id&quot;:&quot;2021-04-01T15:31:48&quot;,&quot;maxSize&quot;:{&quot;size1&quot;:37.799663956868635},&quot;minSize&quot;:{&quot;size1&quot;:28.899663956868633},&quot;normalSize&quot;:{&quot;size1&quot;:33.499663956868638},&quot;subLayout&quot;:[{&quot;id&quot;:&quot;2021-04-01T15:31:48&quot;,&quot;margin&quot;:{&quot;bottom&quot;:0.026000002399086952,&quot;left&quot;:1.2360000610351562,&quot;right&quot;:2.5399999618530273,&quot;top&quot;:3.3870000839233398},&quot;type&quot;:0},{&quot;id&quot;:&quot;2021-04-01T15:31:48&quot;,&quot;margin&quot;:{&quot;bottom&quot;:3.3870000839233398,&quot;left&quot;:1.2360000610351562,&quot;right&quot;:2.5399999618530273,&quot;top&quot;:0.81999999284744263},&quot;type&quot;:0}],&quot;type&quot;:0}],&quot;type&quot;:0}"/>
  <p:tag name="KSO_WM_SLIDE_BACKGROUND" val="[&quot;general&quot;]"/>
  <p:tag name="KSO_WM_SLIDE_RATIO" val="1.777778"/>
  <p:tag name="KSO_WM_CHIP_XID" val="5f0e725c8050c250ba65b209"/>
  <p:tag name="KSO_WM_CHIP_FILLPROP" val="[[{&quot;fill_id&quot;:&quot;6be6eccffc7748eb919078c7b4b03552&quot;,&quot;fill_align&quot;:&quot;lb&quot;,&quot;text_align&quot;:&quot;lb&quot;,&quot;text_direction&quot;:&quot;horizontal&quot;,&quot;chip_types&quot;:[&quot;header&quot;]},{&quot;fill_id&quot;:&quot;0cb0e4b92587420eb2a2eeec058dbda5&quot;,&quot;fill_align&quot;:&quot;lt&quot;,&quot;text_align&quot;:&quot;lt&quot;,&quot;text_direction&quot;:&quot;horizontal&quot;,&quot;chip_types&quot;:[&quot;text&quot;]},{&quot;fill_id&quot;:&quot;7c3aece5c8ac4ffcb4d2f5274284df49&quot;,&quot;fill_align&quot;:&quot;cm&quot;,&quot;text_align&quot;:&quot;cm&quot;,&quot;text_direction&quot;:&quot;horizontal&quot;,&quot;chip_types&quot;:[&quot;picture&quot;]}],[{&quot;fill_id&quot;:&quot;6be6eccffc7748eb919078c7b4b03552&quot;,&quot;fill_align&quot;:&quot;cb&quot;,&quot;text_align&quot;:&quot;cb&quot;,&quot;text_direction&quot;:&quot;horizontal&quot;,&quot;chip_types&quot;:[&quot;header&quot;]},{&quot;fill_id&quot;:&quot;0cb0e4b92587420eb2a2eeec058dbda5&quot;,&quot;fill_align&quot;:&quot;lt&quot;,&quot;text_align&quot;:&quot;lt&quot;,&quot;text_direction&quot;:&quot;horizontal&quot;,&quot;chip_types&quot;:[&quot;text&quot;]},{&quot;fill_id&quot;:&quot;7c3aece5c8ac4ffcb4d2f5274284df49&quot;,&quot;fill_align&quot;:&quot;cm&quot;,&quot;text_align&quot;:&quot;cm&quot;,&quot;text_direction&quot;:&quot;horizontal&quot;,&quot;chip_types&quot;:[&quot;picture&quot;]}]]"/>
  <p:tag name="KSO_WM_SLIDE_CAN_ADD_NAVIGATION" val="1"/>
  <p:tag name="KSO_WM_CHIP_GROUPID" val="5f0e725c8050c250ba65b208"/>
  <p:tag name="KSO_WM_SLIDE_SUPPORT_FEATURE_TYPE" val="0"/>
  <p:tag name="KSO_WM_TEMPLATE_ASSEMBLE_XID" val="60656f294054ed1e2fb804b9"/>
  <p:tag name="KSO_WM_TEMPLATE_ASSEMBLE_GROUPID" val="60656f294054ed1e2fb804b9"/>
</p:tagLst>
</file>

<file path=ppt/tags/tag577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UNIT_TYPE" val="i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578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UNIT_TYPE" val="i"/>
  <p:tag name="KSO_WM_UNIT_FILL_FORE_SCHEMECOLOR_INDEX_BRIGHTNESS" val="0"/>
  <p:tag name="KSO_WM_UNIT_FILL_FORE_SCHEMECOLOR_INDEX" val="10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579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8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1024_1*a*1"/>
  <p:tag name="KSO_WM_TEMPLATE_CATEGORY" val="diagram"/>
  <p:tag name="KSO_WM_TEMPLATE_INDEX" val="20211024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d6cb30f166b9495e8d64445be57449f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5e89492eda604f7bb5c0545cde443b2f"/>
  <p:tag name="KSO_WM_UNIT_TEXT_FILL_FORE_SCHEMECOLOR_INDEX_BRIGHTNESS" val="0"/>
  <p:tag name="KSO_WM_UNIT_TEXT_FILL_FORE_SCHEMECOLOR_INDEX" val="13"/>
  <p:tag name="KSO_WM_UNIT_TEXT_FILL_TYPE" val="1"/>
  <p:tag name="KSO_WM_TEMPLATE_ASSEMBLE_XID" val="60656ea24054ed1e2fb7fccf"/>
  <p:tag name="KSO_WM_TEMPLATE_ASSEMBLE_GROUPID" val="60656ea24054ed1e2fb7fccf"/>
</p:tagLst>
</file>

<file path=ppt/tags/tag581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的表达观点，往往事半功倍。当您的内容到达这个限度时，或许已经不纯粹作用于演示，极大可能运用于阅读领域；无论是传播观点、知识分享还是汇报工作，内容的详尽固然重要，但请一定注意信息框架的清晰，这样才能使内容层次分明，页面简洁易读。如果您的内容确实非常重要又难以精简，也请使用分段处理，对内容进行简单的梳理和提炼，这样会使逻辑框架相对清晰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1024_1*f*1"/>
  <p:tag name="KSO_WM_TEMPLATE_CATEGORY" val="diagram"/>
  <p:tag name="KSO_WM_TEMPLATE_INDEX" val="20211024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360"/>
  <p:tag name="KSO_WM_UNIT_SHOW_EDIT_AREA_INDICATION" val="1"/>
  <p:tag name="KSO_WM_CHIP_GROUPID" val="5e6b05596848fb12bee65ac8"/>
  <p:tag name="KSO_WM_CHIP_XID" val="5e6b05596848fb12bee65aca"/>
  <p:tag name="KSO_WM_UNIT_DEC_AREA_ID" val="004ebc534dbd4350a04810a581cfb63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b01196bef2c54ed7a1a28d51de8d3cb1"/>
  <p:tag name="KSO_WM_UNIT_TEXT_FILL_FORE_SCHEMECOLOR_INDEX_BRIGHTNESS" val="0.25"/>
  <p:tag name="KSO_WM_UNIT_TEXT_FILL_FORE_SCHEMECOLOR_INDEX" val="13"/>
  <p:tag name="KSO_WM_UNIT_TEXT_FILL_TYPE" val="1"/>
  <p:tag name="KSO_WM_TEMPLATE_ASSEMBLE_XID" val="60656ea24054ed1e2fb7fccf"/>
  <p:tag name="KSO_WM_TEMPLATE_ASSEMBLE_GROUPID" val="60656ea24054ed1e2fb7fccf"/>
</p:tagLst>
</file>

<file path=ppt/tags/tag582.xml><?xml version="1.0" encoding="utf-8"?>
<p:tagLst xmlns:p="http://schemas.openxmlformats.org/presentationml/2006/main">
  <p:tag name="KSO_WM_SLIDE_BK_DARK_LIGHT" val="2"/>
  <p:tag name="KSO_WM_SLIDE_BACKGROUND_TYPE" val="belt"/>
  <p:tag name="KSO_WM_SLIDE_ID" val="diagram20211024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11024"/>
  <p:tag name="KSO_WM_SLIDE_LAYOUT" val="a_f"/>
  <p:tag name="KSO_WM_SLIDE_LAYOUT_CNT" val="1_1"/>
  <p:tag name="KSO_WM_SLIDE_TYPE" val="text"/>
  <p:tag name="KSO_WM_SLIDE_SUBTYPE" val="pureTxt"/>
  <p:tag name="KSO_WM_SLIDE_SIZE" val="960*432"/>
  <p:tag name="KSO_WM_SLIDE_POSITION" val="0*48"/>
  <p:tag name="KSO_WM_SLIDE_CONSTRAINT" val="%7b%22slideConstraint%22%3a%7b%22seriesAreas%22%3a%5b%5d%2c%22singleAreas%22%3a%5b%7b%22shapes%22%3a%5b13%5d%2c%22serialConstraintIndex%22%3a-1%2c%22areatextmark%22%3a0%2c%22pictureprocessmark%22%3a0%7d%5d%7d%7d"/>
  <p:tag name="KSO_WM_SLIDE_COLORSCHEME_VERSION" val="3.2"/>
  <p:tag name="KSO_WM_TEMPLATE_SUBCATEGORY" val="21"/>
  <p:tag name="KSO_WM_TEMPLATE_MASTER_TYPE" val="0"/>
  <p:tag name="KSO_WM_TEMPLATE_COLOR_TYPE" val="1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SLIDE_BACKGROUND" val="[&quot;belt&quot;]"/>
  <p:tag name="KSO_WM_SLIDE_RATIO" val="1.777778"/>
  <p:tag name="KSO_WM_CHIP_XID" val="5ef20c2fa491bb0086638b1c"/>
  <p:tag name="KSO_WM_CHIP_FILLPROP" val="[[{&quot;text_align&quot;:&quot;cm&quot;,&quot;text_direction&quot;:&quot;horizontal&quot;,&quot;support_big_font&quot;:false,&quot;picture_toward&quot;:0,&quot;picture_dockside&quot;:[],&quot;fill_id&quot;:&quot;cf10bc7cdb0c4d39b7a209a48c665fd2&quot;,&quot;fill_align&quot;:&quot;cm&quot;,&quot;chip_types&quot;:[&quot;header&quot;]},{&quot;text_align&quot;:&quot;cm&quot;,&quot;text_direction&quot;:&quot;horizontal&quot;,&quot;support_features&quot;:[&quot;collage&quot;,&quot;carousel&quot;],&quot;support_big_font&quot;:false,&quot;picture_toward&quot;:0,&quot;picture_dockside&quot;:[],&quot;fill_id&quot;:&quot;560f7508d1244e79a967d26269facfa8&quot;,&quot;fill_align&quot;:&quot;cm&quot;,&quot;chip_types&quot;:[&quot;diagram&quot;,&quot;pictext&quot;,&quot;picture&quot;,&quot;chart&quot;,&quot;table&quot;,&quot;video&quot;]}],[{&quot;text_align&quot;:&quot;cm&quot;,&quot;text_direction&quot;:&quot;horizontal&quot;,&quot;support_big_font&quot;:false,&quot;picture_toward&quot;:0,&quot;picture_dockside&quot;:[],&quot;fill_id&quot;:&quot;cf10bc7cdb0c4d39b7a209a48c665fd2&quot;,&quot;fill_align&quot;:&quot;cm&quot;,&quot;chip_types&quot;:[&quot;header&quot;]},{&quot;text_align&quot;:&quot;lm&quot;,&quot;text_direction&quot;:&quot;horizontal&quot;,&quot;support_big_font&quot;:false,&quot;picture_toward&quot;:0,&quot;picture_dockside&quot;:[],&quot;fill_id&quot;:&quot;560f7508d1244e79a967d26269facfa8&quot;,&quot;fill_align&quot;:&quot;cm&quot;,&quot;chip_types&quot;:[&quot;text&quot;]}]]"/>
  <p:tag name="KSO_WM_SLIDE_CAN_ADD_NAVIGATION" val="1"/>
  <p:tag name="KSO_WM_CHIP_GROUPID" val="5ef20c2fa491bb0086638b1b"/>
  <p:tag name="KSO_WM_SLIDE_SUPPORT_FEATURE_TYPE" val="0"/>
  <p:tag name="KSO_WM_TEMPLATE_ASSEMBLE_XID" val="60656ea24054ed1e2fb7fccf"/>
  <p:tag name="KSO_WM_TEMPLATE_ASSEMBLE_GROUPID" val="60656ea24054ed1e2fb7fccf"/>
  <p:tag name="KSO_WM_SLIDE_LAYOUT_INFO" val="{&quot;backgroundInfo&quot;:[{&quot;bottom&quot;:0.111111112,&quot;bottomAbs&quot;:false,&quot;left&quot;:0,&quot;leftAbs&quot;:false,&quot;right&quot;:0,&quot;rightAbs&quot;:false,&quot;top&quot;:0.24444444500000001,&quot;topAbs&quot;:false,&quot;type&quot;:&quot;belt&quot;}],&quot;id&quot;:&quot;2021-04-01T15:10:12&quot;,&quot;maxSize&quot;:{&quot;size1&quot;:24.399999999999999},&quot;minSize&quot;:{&quot;size1&quot;:17.800000000000001},&quot;normalSize&quot;:{&quot;size1&quot;:17.800000000000001},&quot;subLayout&quot;:[{&quot;id&quot;:&quot;2021-04-01T15:10:12&quot;,&quot;margin&quot;:{&quot;bottom&quot;:0.026000002399086952,&quot;left&quot;:2.5399999618530273,&quot;right&quot;:2.5399999618530273,&quot;top&quot;:1.2699999809265137},&quot;type&quot;:0},{&quot;id&quot;:&quot;2021-04-01T15:10:12&quot;,&quot;margin&quot;:{&quot;bottom&quot;:2.5399999618530273,&quot;left&quot;:2.5399999618530273,&quot;right&quot;:2.5399999618530273,&quot;top&quot;:2.0899999141693115},&quot;type&quot;:0}],&quot;type&quot;:0}"/>
  <p:tag name="KSO_WM_CHIP_DECFILLPROP" val="[]"/>
</p:tagLst>
</file>

<file path=ppt/tags/tag583.xml><?xml version="1.0" encoding="utf-8"?>
<p:tagLst xmlns:p="http://schemas.openxmlformats.org/presentationml/2006/main">
  <p:tag name="KSO_WM_UNIT_ISCONTENTSTITLE" val="0"/>
  <p:tag name="KSO_WM_UNIT_NOCLEAR" val="0"/>
  <p:tag name="KSO_WM_UNIT_VALUE" val="2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2620_7*e*1"/>
  <p:tag name="KSO_WM_TEMPLATE_CATEGORY" val="custom"/>
  <p:tag name="KSO_WM_TEMPLATE_INDEX" val="20202620"/>
  <p:tag name="KSO_WM_UNIT_LAYERLEVEL" val="1"/>
  <p:tag name="KSO_WM_TAG_VERSION" val="1.0"/>
  <p:tag name="KSO_WM_BEAUTIFY_FLAG" val="#wm#"/>
  <p:tag name="KSO_WM_UNIT_PRESET_TEXT" val="01"/>
  <p:tag name="KSO_WM_UNIT_TEXT_FILL_FORE_SCHEMECOLOR_INDEX_BRIGHTNESS" val="0"/>
  <p:tag name="KSO_WM_UNIT_TEXT_FILL_FORE_SCHEMECOLOR_INDEX" val="5"/>
  <p:tag name="KSO_WM_UNIT_TEXT_FILL_TYPE" val="1"/>
</p:tagLst>
</file>

<file path=ppt/tags/tag58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20_7*a*1"/>
  <p:tag name="KSO_WM_TEMPLATE_CATEGORY" val="custom"/>
  <p:tag name="KSO_WM_TEMPLATE_INDEX" val="20202620"/>
  <p:tag name="KSO_WM_UNIT_LAYERLEVEL" val="1"/>
  <p:tag name="KSO_WM_TAG_VERSION" val="1.0"/>
  <p:tag name="KSO_WM_BEAUTIFY_FLAG" val="#wm#"/>
  <p:tag name="KSO_WM_UNIT_PRESET_TEXT" val="单击此处添加标题"/>
</p:tagLst>
</file>

<file path=ppt/tags/tag58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52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620_7*b*1"/>
  <p:tag name="KSO_WM_TEMPLATE_CATEGORY" val="custom"/>
  <p:tag name="KSO_WM_TEMPLATE_INDEX" val="20202620"/>
  <p:tag name="KSO_WM_UNIT_LAYERLEVEL" val="1"/>
  <p:tag name="KSO_WM_TAG_VERSION" val="1.0"/>
  <p:tag name="KSO_WM_BEAUTIFY_FLAG" val="#wm#"/>
  <p:tag name="KSO_WM_UNIT_PRESET_TEXT" val="单击此处添加文本"/>
  <p:tag name="KSO_WM_UNIT_TEXT_FILL_FORE_SCHEMECOLOR_INDEX_BRIGHTNESS" val="0.15"/>
  <p:tag name="KSO_WM_UNIT_TEXT_FILL_FORE_SCHEMECOLOR_INDEX" val="13"/>
  <p:tag name="KSO_WM_UNIT_TEXT_FILL_TYPE" val="1"/>
</p:tagLst>
</file>

<file path=ppt/tags/tag586.xml><?xml version="1.0" encoding="utf-8"?>
<p:tagLst xmlns:p="http://schemas.openxmlformats.org/presentationml/2006/main">
  <p:tag name="KSO_WM_SLIDE_ID" val="custom20202620_7"/>
  <p:tag name="KSO_WM_TEMPLATE_SUBCATEGORY" val="0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620"/>
  <p:tag name="KSO_WM_SLIDE_LAYOUT" val="a_b_e"/>
  <p:tag name="KSO_WM_SLIDE_LAYOUT_CNT" val="1_1_1"/>
</p:tagLst>
</file>

<file path=ppt/tags/tag587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</p:tagLst>
</file>

<file path=ppt/tags/tag588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589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591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  <p:tag name="KSO_WM_UNIT_FILL_FORE_SCHEMECOLOR_INDEX_BRIGHTNESS" val="0"/>
  <p:tag name="KSO_WM_UNIT_FILL_FORE_SCHEMECOLOR_INDEX" val="10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5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7574_1*i*1"/>
  <p:tag name="KSO_WM_TEMPLATE_CATEGORY" val="diagram"/>
  <p:tag name="KSO_WM_TEMPLATE_INDEX" val="20207574"/>
  <p:tag name="KSO_WM_UNIT_LAYERLEVEL" val="1"/>
  <p:tag name="KSO_WM_TAG_VERSION" val="1.0"/>
  <p:tag name="KSO_WM_BEAUTIFY_FLAG" val="#wm#"/>
  <p:tag name="KSO_WM_UNIT_TYPE" val="i"/>
  <p:tag name="KSO_WM_UNIT_INDEX" val="1"/>
  <p:tag name="KSO_WM_UNIT_BLOCK" val="0"/>
  <p:tag name="KSO_WM_UNIT_SM_LIMIT_TYPE" val="0"/>
  <p:tag name="KSO_WM_UNIT_DECORATE_INFO" val="{&quot;DecorateInfoH&quot;:{&quot;IsAbs&quot;:true},&quot;DecorateInfoW&quot;:{&quot;IsAbs&quot;:true},&quot;DecorateInfoX&quot;:{&quot;IsAbs&quot;:true,&quot;Pos&quot;:1},&quot;DecorateInfoY&quot;:{&quot;IsAbs&quot;:true,&quot;Pos&quot;:0},&quot;ReferentInfo&quot;:{&quot;Id&quot;:&quot;9ac5351bde294d52a1a9e6ad08e6a601&quot;,&quot;X&quot;:{&quot;Pos&quot;:1},&quot;Y&quot;:{&quot;Pos&quot;:2}},&quot;whChangeMode&quot;:0}"/>
  <p:tag name="KSO_WM_UNIT_DEC_AREA_ID" val="4888bd01fbb84a2a8c58278df8578006"/>
  <p:tag name="KSO_WM_CHIP_GROUPID" val="5ed745afafe44fab1839bd05"/>
  <p:tag name="KSO_WM_CHIP_XID" val="5ed21bffdaf2e53b70be3ec4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  <p:tag name="KSO_WM_UNIT_VALUE" val="10"/>
  <p:tag name="KSO_WM_TEMPLATE_ASSEMBLE_XID" val="60656e6e4054ed1e2fb7f896"/>
  <p:tag name="KSO_WM_TEMPLATE_ASSEMBLE_GROUPID" val="60656e6e4054ed1e2fb7f896"/>
</p:tagLst>
</file>

<file path=ppt/tags/tag5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7574_1*i*2"/>
  <p:tag name="KSO_WM_TEMPLATE_CATEGORY" val="diagram"/>
  <p:tag name="KSO_WM_TEMPLATE_INDEX" val="20207574"/>
  <p:tag name="KSO_WM_UNIT_LAYERLEVEL" val="1"/>
  <p:tag name="KSO_WM_TAG_VERSION" val="1.0"/>
  <p:tag name="KSO_WM_BEAUTIFY_FLAG" val="#wm#"/>
  <p:tag name="KSO_WM_UNIT_TYPE" val="i"/>
  <p:tag name="KSO_WM_UNIT_INDEX" val="2"/>
  <p:tag name="KSO_WM_UNIT_BLOCK" val="0"/>
  <p:tag name="KSO_WM_UNIT_SM_LIMIT_TYPE" val="2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false},&quot;DecorateInfoW&quot;:{&quot;IsAbs&quot;:false},&quot;DecorateInfoH&quot;:{&quot;IsAbs&quot;:false},&quot;whChangeMode&quot;:0}"/>
  <p:tag name="KSO_WM_UNIT_DEC_AREA_ID" val="51fc2a00958e4110a7400cf7c5fb9b10"/>
  <p:tag name="KSO_WM_CHIP_GROUPID" val="5ed745afafe44fab1839bd05"/>
  <p:tag name="KSO_WM_CHIP_XID" val="5ed21bffdaf2e53b70be3ec4"/>
  <p:tag name="KSO_WM_UNIT_LINE_FORE_SCHEMECOLOR_INDEX_BRIGHTNESS" val="-0.15"/>
  <p:tag name="KSO_WM_UNIT_LINE_FORE_SCHEMECOLOR_INDEX" val="14"/>
  <p:tag name="KSO_WM_UNIT_LINE_FILL_TYPE" val="2"/>
  <p:tag name="KSO_WM_UNIT_VALUE" val="738"/>
  <p:tag name="KSO_WM_TEMPLATE_ASSEMBLE_XID" val="60656e6e4054ed1e2fb7f896"/>
  <p:tag name="KSO_WM_TEMPLATE_ASSEMBLE_GROUPID" val="60656e6e4054ed1e2fb7f896"/>
</p:tagLst>
</file>

<file path=ppt/tags/tag59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7574_1*a*1"/>
  <p:tag name="KSO_WM_TEMPLATE_CATEGORY" val="diagram"/>
  <p:tag name="KSO_WM_TEMPLATE_INDEX" val="20207574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9ac5351bde294d52a1a9e6ad08e6a601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c1f69a0caef54bf784214254c4100a3a"/>
  <p:tag name="KSO_WM_UNIT_TEXT_FILL_FORE_SCHEMECOLOR_INDEX_BRIGHTNESS" val="0"/>
  <p:tag name="KSO_WM_UNIT_TEXT_FILL_FORE_SCHEMECOLOR_INDEX" val="13"/>
  <p:tag name="KSO_WM_UNIT_TEXT_FILL_TYPE" val="1"/>
  <p:tag name="KSO_WM_TEMPLATE_ASSEMBLE_XID" val="60656e6e4054ed1e2fb7f896"/>
  <p:tag name="KSO_WM_TEMPLATE_ASSEMBLE_GROUPID" val="60656e6e4054ed1e2fb7f896"/>
</p:tagLst>
</file>

<file path=ppt/tags/tag595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07574_1*f*1"/>
  <p:tag name="KSO_WM_TEMPLATE_CATEGORY" val="diagram"/>
  <p:tag name="KSO_WM_TEMPLATE_INDEX" val="20207574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95"/>
  <p:tag name="KSO_WM_UNIT_SHOW_EDIT_AREA_INDICATION" val="1"/>
  <p:tag name="KSO_WM_CHIP_GROUPID" val="5e6b05596848fb12bee65ac8"/>
  <p:tag name="KSO_WM_CHIP_XID" val="5e6b05596848fb12bee65aca"/>
  <p:tag name="KSO_WM_UNIT_DEC_AREA_ID" val="3e2be86fb4a64c0e9d1715b8bc40bc8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b3287027075e4569b877af43d959f318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UNIT_TEXT_FILL_FORE_SCHEMECOLOR_INDEX_BRIGHTNESS" val="0.25"/>
  <p:tag name="KSO_WM_UNIT_TEXT_FILL_FORE_SCHEMECOLOR_INDEX" val="13"/>
  <p:tag name="KSO_WM_UNIT_TEXT_FILL_TYPE" val="1"/>
  <p:tag name="KSO_WM_TEMPLATE_ASSEMBLE_XID" val="60656e6e4054ed1e2fb7f896"/>
  <p:tag name="KSO_WM_TEMPLATE_ASSEMBLE_GROUPID" val="60656e6e4054ed1e2fb7f896"/>
</p:tagLst>
</file>

<file path=ppt/tags/tag596.xml><?xml version="1.0" encoding="utf-8"?>
<p:tagLst xmlns:p="http://schemas.openxmlformats.org/presentationml/2006/main">
  <p:tag name="KSO_WM_SLIDE_BK_DARK_LIGHT" val="2"/>
  <p:tag name="KSO_WM_SLIDE_BACKGROUND_TYPE" val="general"/>
  <p:tag name="KSO_WM_SLIDE_ID" val="diagram20207574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7574"/>
  <p:tag name="KSO_WM_SLIDE_LAYOUT" val="a_f"/>
  <p:tag name="KSO_WM_SLIDE_LAYOUT_CNT" val="1_1"/>
  <p:tag name="KSO_WM_SLIDE_TYPE" val="text"/>
  <p:tag name="KSO_WM_SLIDE_SUBTYPE" val="pureTxt"/>
  <p:tag name="KSO_WM_SLIDE_SIZE" val="840*396"/>
  <p:tag name="KSO_WM_SLIDE_POSITION" val="48*71"/>
  <p:tag name="KSO_WM_SLIDE_CONSTRAINT" val="%7b%22slideConstraint%22%3a%7b%22seriesAreas%22%3a%5b%5d%2c%22singleAreas%22%3a%5b%7b%22shapes%22%3a%5b13%5d%2c%22serialConstraintIndex%22%3a-1%2c%22areatextmark%22%3a0%2c%22pictureprocessmark%22%3a0%7d%5d%7d%7d"/>
  <p:tag name="KSO_WM_SLIDE_COLORSCHEME_VERSION" val="3.2"/>
  <p:tag name="KSO_WM_TEMPLATE_SUBCATEGORY" val="21"/>
  <p:tag name="KSO_WM_TEMPLATE_MASTER_TYPE" val="0"/>
  <p:tag name="KSO_WM_TEMPLATE_COLOR_TYPE" val="1"/>
  <p:tag name="KSO_WM_CHIP_INFOS" val="{&quot;layout_type&quot;:&quot;leftright&quot;,&quot;layout_feature&quot;:1,&quot;tags&quot;:{&quot;style&quot;:[&quot;商务&quot;,&quot;简约&quot;,&quot;文艺清新&quot;,&quot;卡通&quot;,&quot;欧美风&quot;,&quot;黑板风&quot;,&quot;渐变风&quot;]},&quot;slide_type&quot;:[&quot;text&quot;],&quot;aspect_ratio&quot;:&quot;16:9&quot;,&quot;diagram&quot;:{&quot;type&quot;:[],&quot;direction&quot;:0,&quot;isSupportDecBetweenItems&quot;:false}}"/>
  <p:tag name="KSO_WM_SLIDE_BACKGROUND" val="[&quot;belt&quot;]"/>
  <p:tag name="KSO_WM_SLIDE_RATIO" val="1.777778"/>
  <p:tag name="KSO_WM_CHIP_XID" val="5ed21bffdaf2e53b70be3ec4"/>
  <p:tag name="KSO_WM_CHIP_FILLPROP" val="[[{&quot;fill_id&quot;:&quot;9a355c80c5954ee09524de9ebc4c51fa&quot;,&quot;fill_align&quot;:&quot;cm&quot;,&quot;text_align&quot;:&quot;cm&quot;,&quot;text_direction&quot;:&quot;horizontal&quot;,&quot;chip_types&quot;:[&quot;header&quot;]},{&quot;fill_id&quot;:&quot;d54c11053c694c528a73c81ffd135bd4&quot;,&quot;fill_align&quot;:&quot;cm&quot;,&quot;text_align&quot;:&quot;lm&quot;,&quot;text_direction&quot;:&quot;horizontal&quot;,&quot;chip_types&quot;:[&quot;diagram&quot;,&quot;pictext&quot;,&quot;text&quot;,&quot;picture&quot;,&quot;chart&quot;,&quot;table&quot;,&quot;video&quot;],&quot;support_features&quot;:[&quot;collage&quot;,&quot;carousel&quot;]}]]"/>
  <p:tag name="KSO_WM_SLIDE_CAN_ADD_NAVIGATION" val="1"/>
  <p:tag name="KSO_WM_CHIP_GROUPID" val="5ed745afafe44fab1839bd05"/>
  <p:tag name="KSO_WM_SLIDE_SUPPORT_FEATURE_TYPE" val="0"/>
  <p:tag name="KSO_WM_TEMPLATE_ASSEMBLE_XID" val="60656e6e4054ed1e2fb7f896"/>
  <p:tag name="KSO_WM_TEMPLATE_ASSEMBLE_GROUPID" val="60656e6e4054ed1e2fb7f896"/>
  <p:tag name="KSO_WM_CHIP_DECFILLPROP" val="[]"/>
  <p:tag name="KSO_WM_SLIDE_LAYOUT_INFO" val="{&quot;direction&quot;:1,&quot;id&quot;:&quot;2021-04-01T14:58:30&quot;,&quot;maxSize&quot;:{&quot;size1&quot;:32.5},&quot;minSize&quot;:{&quot;size1&quot;:32.5},&quot;normalSize&quot;:{&quot;size1&quot;:32.5},&quot;subLayout&quot;:[{&quot;id&quot;:&quot;2021-04-01T14:58:30&quot;,&quot;margin&quot;:{&quot;bottom&quot;:6.7729997634887695,&quot;left&quot;:1.6929999589920044,&quot;right&quot;:2.1170001029968262,&quot;top&quot;:5.9270000457763672},&quot;type&quot;:0},{&quot;id&quot;:&quot;2021-04-01T14:58:30&quot;,&quot;margin&quot;:{&quot;bottom&quot;:4.2329998016357422,&quot;left&quot;:0.42300000786781311,&quot;right&quot;:4.6570000648498535,&quot;top&quot;:4.2329998016357422},&quot;type&quot;:0}],&quot;type&quot;:0}"/>
</p:tagLst>
</file>

<file path=ppt/tags/tag597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</p:tagLst>
</file>

<file path=ppt/tags/tag598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599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601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  <p:tag name="KSO_WM_UNIT_FILL_FORE_SCHEMECOLOR_INDEX_BRIGHTNESS" val="0"/>
  <p:tag name="KSO_WM_UNIT_FILL_FORE_SCHEMECOLOR_INDEX" val="10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602.xml><?xml version="1.0" encoding="utf-8"?>
<p:tagLst xmlns:p="http://schemas.openxmlformats.org/presentationml/2006/main">
  <p:tag name="KSO_WM_UNIT_VALUE" val="1565*1734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7069_1*d*1"/>
  <p:tag name="KSO_WM_TEMPLATE_CATEGORY" val="diagram"/>
  <p:tag name="KSO_WM_TEMPLATE_INDEX" val="20217069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37d45168bf264e8685e262246077193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UNIT_PICTURE_TOWARD" val="1"/>
  <p:tag name="KSO_WM_ASSEMBLE_CHIP_INDEX" val="b0e2ddf8b04b4772a12ce27d18d72b67"/>
  <p:tag name="KSO_WM_UNIT_PLACING_PICTURE" val="b0e2ddf8b04b4772a12ce27d18d72b67"/>
  <p:tag name="KSO_WM_TEMPLATE_ASSEMBLE_XID" val="606570524054ed1e2fb814c2"/>
  <p:tag name="KSO_WM_TEMPLATE_ASSEMBLE_GROUPID" val="606570524054ed1e2fb814c2"/>
  <p:tag name="KSO_WM_UNIT_PICTURE_CLIP_FLAG" val="0"/>
</p:tagLst>
</file>

<file path=ppt/tags/tag60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69_1*a*1"/>
  <p:tag name="KSO_WM_TEMPLATE_CATEGORY" val="diagram"/>
  <p:tag name="KSO_WM_TEMPLATE_INDEX" val="20217069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d34eee6f014901845657622b69ecd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8226f64087744e1a8841c51db8703b1"/>
  <p:tag name="KSO_WM_UNIT_TEXT_FILL_FORE_SCHEMECOLOR_INDEX_BRIGHTNESS" val="0"/>
  <p:tag name="KSO_WM_UNIT_TEXT_FILL_FORE_SCHEMECOLOR_INDEX" val="13"/>
  <p:tag name="KSO_WM_UNIT_TEXT_FILL_TYPE" val="1"/>
  <p:tag name="KSO_WM_TEMPLATE_ASSEMBLE_XID" val="606570524054ed1e2fb814c2"/>
  <p:tag name="KSO_WM_TEMPLATE_ASSEMBLE_GROUPID" val="606570524054ed1e2fb814c2"/>
</p:tagLst>
</file>

<file path=ppt/tags/tag604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7069_1*f*1"/>
  <p:tag name="KSO_WM_TEMPLATE_CATEGORY" val="diagram"/>
  <p:tag name="KSO_WM_TEMPLATE_INDEX" val="20217069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90"/>
  <p:tag name="KSO_WM_UNIT_SHOW_EDIT_AREA_INDICATION" val="1"/>
  <p:tag name="KSO_WM_CHIP_GROUPID" val="5e6b05596848fb12bee65ac8"/>
  <p:tag name="KSO_WM_CHIP_XID" val="5e6b05596848fb12bee65aca"/>
  <p:tag name="KSO_WM_UNIT_DEC_AREA_ID" val="46ab471ebe5046c689d117c3ccfe5120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954ebfd14f7b44f1888c8f9819c6029a"/>
  <p:tag name="KSO_WM_UNIT_TEXT_FILL_FORE_SCHEMECOLOR_INDEX_BRIGHTNESS" val="0.25"/>
  <p:tag name="KSO_WM_UNIT_TEXT_FILL_FORE_SCHEMECOLOR_INDEX" val="13"/>
  <p:tag name="KSO_WM_UNIT_TEXT_FILL_TYPE" val="1"/>
  <p:tag name="KSO_WM_TEMPLATE_ASSEMBLE_XID" val="606570524054ed1e2fb814c2"/>
  <p:tag name="KSO_WM_TEMPLATE_ASSEMBLE_GROUPID" val="606570524054ed1e2fb814c2"/>
</p:tagLst>
</file>

<file path=ppt/tags/tag605.xml><?xml version="1.0" encoding="utf-8"?>
<p:tagLst xmlns:p="http://schemas.openxmlformats.org/presentationml/2006/main">
  <p:tag name="KSO_WM_UNIT_BLOCK" val="0"/>
  <p:tag name="KSO_WM_UNIT_DEC_AREA_ID" val="f727960068514fe6bbb27093305fb74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7069_1*i*1"/>
  <p:tag name="KSO_WM_TEMPLATE_CATEGORY" val="diagram"/>
  <p:tag name="KSO_WM_TEMPLATE_INDEX" val="20217069"/>
  <p:tag name="KSO_WM_UNIT_LAYERLEVEL" val="1"/>
  <p:tag name="KSO_WM_TAG_VERSION" val="1.0"/>
  <p:tag name="KSO_WM_BEAUTIFY_FLAG" val="#wm#"/>
  <p:tag name="KSO_WM_UNIT_SM_LIMIT_TYPE" val="1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CHIP_GROUPID" val="5facfb27998712faa657a7af"/>
  <p:tag name="KSO_WM_CHIP_XID" val="5facfb27998712faa657a7b0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4"/>
  <p:tag name="KSO_WM_TEMPLATE_ASSEMBLE_XID" val="606570524054ed1e2fb814c2"/>
  <p:tag name="KSO_WM_TEMPLATE_ASSEMBLE_GROUPID" val="606570524054ed1e2fb814c2"/>
</p:tagLst>
</file>

<file path=ppt/tags/tag606.xml><?xml version="1.0" encoding="utf-8"?>
<p:tagLst xmlns:p="http://schemas.openxmlformats.org/presentationml/2006/main">
  <p:tag name="KSO_WM_SLIDE_BK_DARK_LIGHT" val="2"/>
  <p:tag name="KSO_WM_SLIDE_BACKGROUND_TYPE" val="general"/>
  <p:tag name="KSO_WM_SLIDE_ID" val="diagram20217069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17069"/>
  <p:tag name="KSO_WM_SLIDE_LAYOUT" val="a_d_f"/>
  <p:tag name="KSO_WM_SLIDE_LAYOUT_CNT" val="1_1_1"/>
  <p:tag name="KSO_WM_SLIDE_TYPE" val="text"/>
  <p:tag name="KSO_WM_SLIDE_SUBTYPE" val="picTxt"/>
  <p:tag name="KSO_WM_SLIDE_SIZE" val="912*444"/>
  <p:tag name="KSO_WM_SLIDE_POSITION" val="0*48"/>
  <p:tag name="KSO_WM_SLIDE_CONSTRAINT" val="%7b%22slideConstraint%22%3a%7b%22seriesAreas%22%3a%5b%5d%2c%22singleAreas%22%3a%5b%7b%22shapes%22%3a%5b13%5d%2c%22serialConstraintIndex%22%3a-1%2c%22areatextmark%22%3a0%2c%22pictureprocessmark%22%3a0%7d%5d%7d%7d"/>
  <p:tag name="KSO_WM_SLIDE_COLORSCHEME_VERSION" val="3.2"/>
  <p:tag name="KSO_WM_TEMPLATE_SUBCATEGORY" val="21"/>
  <p:tag name="KSO_WM_TEMPLATE_MASTER_TYPE" val="0"/>
  <p:tag name="KSO_WM_TEMPLATE_COLOR_TYPE" val="1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SLIDE_BACKGROUND" val="[&quot;belt&quot;]"/>
  <p:tag name="KSO_WM_SLIDE_RATIO" val="1.777778"/>
  <p:tag name="KSO_WM_CHIP_XID" val="5facfb27998712faa657a7b0"/>
  <p:tag name="KSO_WM_CHIP_FILLPROP" val="[[{&quot;text_align&quot;:&quot;cm&quot;,&quot;text_direction&quot;:&quot;horizontal&quot;,&quot;support_features&quot;:[&quot;creativepic&quot;],&quot;support_big_font&quot;:false,&quot;picture_toward&quot;:1,&quot;picture_dockside&quot;:[],&quot;fill_id&quot;:&quot;c63a7e4072264d37bb9fc2fc7696d2ba&quot;,&quot;fill_align&quot;:&quot;cm&quot;,&quot;chip_types&quot;:[&quot;picture&quot;]},{&quot;text_align&quot;:&quot;lt&quot;,&quot;text_direction&quot;:&quot;horizontal&quot;,&quot;support_big_font&quot;:false,&quot;picture_toward&quot;:0,&quot;picture_dockside&quot;:[],&quot;fill_id&quot;:&quot;5d35ed4a31e74ee7b109b4a5825bd3a1&quot;,&quot;fill_align&quot;:&quot;lt&quot;,&quot;chip_types&quot;:[&quot;header&quot;]},{&quot;text_align&quot;:&quot;lt&quot;,&quot;text_direction&quot;:&quot;horizontal&quot;,&quot;support_big_font&quot;:false,&quot;picture_toward&quot;:0,&quot;picture_dockside&quot;:[],&quot;fill_id&quot;:&quot;1b84d96436fd4949826b9d5ad09a53d4&quot;,&quot;fill_align&quot;:&quot;lt&quot;,&quot;chip_types&quot;:[&quot;text&quot;]}]]"/>
  <p:tag name="KSO_WM_SLIDE_CAN_ADD_NAVIGATION" val="1"/>
  <p:tag name="KSO_WM_CHIP_GROUPID" val="5facfb27998712faa657a7af"/>
  <p:tag name="KSO_WM_SLIDE_SUPPORT_FEATURE_TYPE" val="8"/>
  <p:tag name="KSO_WM_TEMPLATE_ASSEMBLE_XID" val="606570524054ed1e2fb814c2"/>
  <p:tag name="KSO_WM_TEMPLATE_ASSEMBLE_GROUPID" val="606570524054ed1e2fb814c2"/>
  <p:tag name="KSO_WM_CHIP_DECFILLPROP" val="[]"/>
  <p:tag name="KSO_WM_SLIDE_LAYOUT_INFO" val="{&quot;direction&quot;:1,&quot;id&quot;:&quot;2021-04-01T16:16:05&quot;,&quot;maxSize&quot;:{&quot;size1&quot;:58.799999999999997},&quot;minSize&quot;:{&quot;size1&quot;:38.799999999999997},&quot;normalSize&quot;:{&quot;size1&quot;:40.51874999999999},&quot;subLayout&quot;:[{&quot;id&quot;:&quot;2021-04-01T16:16:05&quot;,&quot;maxSize&quot;:{&quot;size1&quot;:42.199686347113719},&quot;minSize&quot;:{&quot;size1&quot;:17.799686347113717},&quot;normalSize&quot;:{&quot;size1&quot;:29.933019680447053},&quot;subLayout&quot;:[{&quot;id&quot;:&quot;2021-04-01T16:16:05&quot;,&quot;margin&quot;:{&quot;bottom&quot;:1.2699999809265137,&quot;left&quot;:2.1170001029968262,&quot;right&quot;:0.026000002399086952,&quot;top&quot;:1.6929999589920044},&quot;type&quot;:0},{&quot;id&quot;:&quot;2021-04-01T16:16:05&quot;,&quot;margin&quot;:{&quot;bottom&quot;:1.6929999589920044,&quot;left&quot;:2.1170001029968262,&quot;right&quot;:0.026000002399086952,&quot;top&quot;:1.6929999589920044},&quot;type&quot;:0}],&quot;type&quot;:0},{&quot;id&quot;:&quot;2021-04-01T16:16:05&quot;,&quot;margin&quot;:{&quot;bottom&quot;:1.6929999589920044,&quot;left&quot;:1.6670000553131104,&quot;right&quot;:1.6929999589920044,&quot;top&quot;:1.6929999589920044},&quot;type&quot;:0}],&quot;type&quot;:0}"/>
</p:tagLst>
</file>

<file path=ppt/tags/tag607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</p:tagLst>
</file>

<file path=ppt/tags/tag608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609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611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  <p:tag name="KSO_WM_UNIT_FILL_FORE_SCHEMECOLOR_INDEX_BRIGHTNESS" val="0"/>
  <p:tag name="KSO_WM_UNIT_FILL_FORE_SCHEMECOLOR_INDEX" val="10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612.xml><?xml version="1.0" encoding="utf-8"?>
<p:tagLst xmlns:p="http://schemas.openxmlformats.org/presentationml/2006/main">
  <p:tag name="KSO_WM_UNIT_VALUE" val="1565*1734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7069_1*d*1"/>
  <p:tag name="KSO_WM_TEMPLATE_CATEGORY" val="diagram"/>
  <p:tag name="KSO_WM_TEMPLATE_INDEX" val="20217069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37d45168bf264e8685e262246077193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UNIT_PICTURE_TOWARD" val="1"/>
  <p:tag name="KSO_WM_ASSEMBLE_CHIP_INDEX" val="b0e2ddf8b04b4772a12ce27d18d72b67"/>
  <p:tag name="KSO_WM_UNIT_PLACING_PICTURE" val="b0e2ddf8b04b4772a12ce27d18d72b67"/>
  <p:tag name="KSO_WM_TEMPLATE_ASSEMBLE_XID" val="606570524054ed1e2fb814c2"/>
  <p:tag name="KSO_WM_TEMPLATE_ASSEMBLE_GROUPID" val="606570524054ed1e2fb814c2"/>
  <p:tag name="KSO_WM_UNIT_PICTURE_CLIP_FLAG" val="0"/>
</p:tagLst>
</file>

<file path=ppt/tags/tag61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69_1*a*1"/>
  <p:tag name="KSO_WM_TEMPLATE_CATEGORY" val="diagram"/>
  <p:tag name="KSO_WM_TEMPLATE_INDEX" val="20217069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d34eee6f014901845657622b69ecd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8226f64087744e1a8841c51db8703b1"/>
  <p:tag name="KSO_WM_UNIT_TEXT_FILL_FORE_SCHEMECOLOR_INDEX_BRIGHTNESS" val="0"/>
  <p:tag name="KSO_WM_UNIT_TEXT_FILL_FORE_SCHEMECOLOR_INDEX" val="13"/>
  <p:tag name="KSO_WM_UNIT_TEXT_FILL_TYPE" val="1"/>
  <p:tag name="KSO_WM_TEMPLATE_ASSEMBLE_XID" val="606570524054ed1e2fb814c2"/>
  <p:tag name="KSO_WM_TEMPLATE_ASSEMBLE_GROUPID" val="606570524054ed1e2fb814c2"/>
</p:tagLst>
</file>

<file path=ppt/tags/tag614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7069_1*f*1"/>
  <p:tag name="KSO_WM_TEMPLATE_CATEGORY" val="diagram"/>
  <p:tag name="KSO_WM_TEMPLATE_INDEX" val="20217069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90"/>
  <p:tag name="KSO_WM_UNIT_SHOW_EDIT_AREA_INDICATION" val="1"/>
  <p:tag name="KSO_WM_CHIP_GROUPID" val="5e6b05596848fb12bee65ac8"/>
  <p:tag name="KSO_WM_CHIP_XID" val="5e6b05596848fb12bee65aca"/>
  <p:tag name="KSO_WM_UNIT_DEC_AREA_ID" val="46ab471ebe5046c689d117c3ccfe5120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954ebfd14f7b44f1888c8f9819c6029a"/>
  <p:tag name="KSO_WM_UNIT_TEXT_FILL_FORE_SCHEMECOLOR_INDEX_BRIGHTNESS" val="0.25"/>
  <p:tag name="KSO_WM_UNIT_TEXT_FILL_FORE_SCHEMECOLOR_INDEX" val="13"/>
  <p:tag name="KSO_WM_UNIT_TEXT_FILL_TYPE" val="1"/>
  <p:tag name="KSO_WM_TEMPLATE_ASSEMBLE_XID" val="606570524054ed1e2fb814c2"/>
  <p:tag name="KSO_WM_TEMPLATE_ASSEMBLE_GROUPID" val="606570524054ed1e2fb814c2"/>
</p:tagLst>
</file>

<file path=ppt/tags/tag615.xml><?xml version="1.0" encoding="utf-8"?>
<p:tagLst xmlns:p="http://schemas.openxmlformats.org/presentationml/2006/main">
  <p:tag name="KSO_WM_UNIT_BLOCK" val="0"/>
  <p:tag name="KSO_WM_UNIT_DEC_AREA_ID" val="f727960068514fe6bbb27093305fb74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7069_1*i*1"/>
  <p:tag name="KSO_WM_TEMPLATE_CATEGORY" val="diagram"/>
  <p:tag name="KSO_WM_TEMPLATE_INDEX" val="20217069"/>
  <p:tag name="KSO_WM_UNIT_LAYERLEVEL" val="1"/>
  <p:tag name="KSO_WM_TAG_VERSION" val="1.0"/>
  <p:tag name="KSO_WM_BEAUTIFY_FLAG" val="#wm#"/>
  <p:tag name="KSO_WM_UNIT_SM_LIMIT_TYPE" val="1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CHIP_GROUPID" val="5facfb27998712faa657a7af"/>
  <p:tag name="KSO_WM_CHIP_XID" val="5facfb27998712faa657a7b0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4"/>
  <p:tag name="KSO_WM_TEMPLATE_ASSEMBLE_XID" val="606570524054ed1e2fb814c2"/>
  <p:tag name="KSO_WM_TEMPLATE_ASSEMBLE_GROUPID" val="606570524054ed1e2fb814c2"/>
</p:tagLst>
</file>

<file path=ppt/tags/tag616.xml><?xml version="1.0" encoding="utf-8"?>
<p:tagLst xmlns:p="http://schemas.openxmlformats.org/presentationml/2006/main">
  <p:tag name="KSO_WM_SLIDE_BK_DARK_LIGHT" val="2"/>
  <p:tag name="KSO_WM_SLIDE_BACKGROUND_TYPE" val="general"/>
  <p:tag name="KSO_WM_SLIDE_ID" val="diagram20217069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17069"/>
  <p:tag name="KSO_WM_SLIDE_LAYOUT" val="a_d_f"/>
  <p:tag name="KSO_WM_SLIDE_LAYOUT_CNT" val="1_1_1"/>
  <p:tag name="KSO_WM_SLIDE_TYPE" val="text"/>
  <p:tag name="KSO_WM_SLIDE_SUBTYPE" val="picTxt"/>
  <p:tag name="KSO_WM_SLIDE_SIZE" val="912*444"/>
  <p:tag name="KSO_WM_SLIDE_POSITION" val="0*48"/>
  <p:tag name="KSO_WM_SLIDE_CONSTRAINT" val="%7b%22slideConstraint%22%3a%7b%22seriesAreas%22%3a%5b%5d%2c%22singleAreas%22%3a%5b%7b%22shapes%22%3a%5b13%5d%2c%22serialConstraintIndex%22%3a-1%2c%22areatextmark%22%3a0%2c%22pictureprocessmark%22%3a0%7d%5d%7d%7d"/>
  <p:tag name="KSO_WM_SLIDE_COLORSCHEME_VERSION" val="3.2"/>
  <p:tag name="KSO_WM_TEMPLATE_SUBCATEGORY" val="21"/>
  <p:tag name="KSO_WM_TEMPLATE_MASTER_TYPE" val="0"/>
  <p:tag name="KSO_WM_TEMPLATE_COLOR_TYPE" val="1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SLIDE_BACKGROUND" val="[&quot;belt&quot;]"/>
  <p:tag name="KSO_WM_SLIDE_RATIO" val="1.777778"/>
  <p:tag name="KSO_WM_CHIP_XID" val="5facfb27998712faa657a7b0"/>
  <p:tag name="KSO_WM_CHIP_FILLPROP" val="[[{&quot;text_align&quot;:&quot;cm&quot;,&quot;text_direction&quot;:&quot;horizontal&quot;,&quot;support_features&quot;:[&quot;creativepic&quot;],&quot;support_big_font&quot;:false,&quot;picture_toward&quot;:1,&quot;picture_dockside&quot;:[],&quot;fill_id&quot;:&quot;c63a7e4072264d37bb9fc2fc7696d2ba&quot;,&quot;fill_align&quot;:&quot;cm&quot;,&quot;chip_types&quot;:[&quot;picture&quot;]},{&quot;text_align&quot;:&quot;lt&quot;,&quot;text_direction&quot;:&quot;horizontal&quot;,&quot;support_big_font&quot;:false,&quot;picture_toward&quot;:0,&quot;picture_dockside&quot;:[],&quot;fill_id&quot;:&quot;5d35ed4a31e74ee7b109b4a5825bd3a1&quot;,&quot;fill_align&quot;:&quot;lt&quot;,&quot;chip_types&quot;:[&quot;header&quot;]},{&quot;text_align&quot;:&quot;lt&quot;,&quot;text_direction&quot;:&quot;horizontal&quot;,&quot;support_big_font&quot;:false,&quot;picture_toward&quot;:0,&quot;picture_dockside&quot;:[],&quot;fill_id&quot;:&quot;1b84d96436fd4949826b9d5ad09a53d4&quot;,&quot;fill_align&quot;:&quot;lt&quot;,&quot;chip_types&quot;:[&quot;text&quot;]}]]"/>
  <p:tag name="KSO_WM_SLIDE_CAN_ADD_NAVIGATION" val="1"/>
  <p:tag name="KSO_WM_CHIP_GROUPID" val="5facfb27998712faa657a7af"/>
  <p:tag name="KSO_WM_SLIDE_SUPPORT_FEATURE_TYPE" val="8"/>
  <p:tag name="KSO_WM_TEMPLATE_ASSEMBLE_XID" val="606570524054ed1e2fb814c2"/>
  <p:tag name="KSO_WM_TEMPLATE_ASSEMBLE_GROUPID" val="606570524054ed1e2fb814c2"/>
  <p:tag name="KSO_WM_CHIP_DECFILLPROP" val="[]"/>
  <p:tag name="KSO_WM_SLIDE_LAYOUT_INFO" val="{&quot;direction&quot;:1,&quot;id&quot;:&quot;2021-04-01T16:16:05&quot;,&quot;maxSize&quot;:{&quot;size1&quot;:58.799999999999997},&quot;minSize&quot;:{&quot;size1&quot;:38.799999999999997},&quot;normalSize&quot;:{&quot;size1&quot;:40.51874999999999},&quot;subLayout&quot;:[{&quot;id&quot;:&quot;2021-04-01T16:16:05&quot;,&quot;maxSize&quot;:{&quot;size1&quot;:42.199686347113719},&quot;minSize&quot;:{&quot;size1&quot;:17.799686347113717},&quot;normalSize&quot;:{&quot;size1&quot;:29.933019680447053},&quot;subLayout&quot;:[{&quot;id&quot;:&quot;2021-04-01T16:16:05&quot;,&quot;margin&quot;:{&quot;bottom&quot;:1.2699999809265137,&quot;left&quot;:2.1170001029968262,&quot;right&quot;:0.026000002399086952,&quot;top&quot;:1.6929999589920044},&quot;type&quot;:0},{&quot;id&quot;:&quot;2021-04-01T16:16:05&quot;,&quot;margin&quot;:{&quot;bottom&quot;:1.6929999589920044,&quot;left&quot;:2.1170001029968262,&quot;right&quot;:0.026000002399086952,&quot;top&quot;:1.6929999589920044},&quot;type&quot;:0}],&quot;type&quot;:0},{&quot;id&quot;:&quot;2021-04-01T16:16:05&quot;,&quot;margin&quot;:{&quot;bottom&quot;:1.6929999589920044,&quot;left&quot;:1.6670000553131104,&quot;right&quot;:1.6929999589920044,&quot;top&quot;:1.6929999589920044},&quot;type&quot;:0}],&quot;type&quot;:0}"/>
</p:tagLst>
</file>

<file path=ppt/tags/tag617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</p:tagLst>
</file>

<file path=ppt/tags/tag618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619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20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621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  <p:tag name="KSO_WM_UNIT_FILL_FORE_SCHEMECOLOR_INDEX_BRIGHTNESS" val="0"/>
  <p:tag name="KSO_WM_UNIT_FILL_FORE_SCHEMECOLOR_INDEX" val="10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62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3292_1*a*1"/>
  <p:tag name="KSO_WM_TEMPLATE_CATEGORY" val="diagram"/>
  <p:tag name="KSO_WM_TEMPLATE_INDEX" val="20213292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1803e56c384b485f9e8211c67642e77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0c35154b00d344299561d6c90d593603"/>
  <p:tag name="KSO_WM_UNIT_TEXT_FILL_FORE_SCHEMECOLOR_INDEX_BRIGHTNESS" val="0"/>
  <p:tag name="KSO_WM_UNIT_TEXT_FILL_FORE_SCHEMECOLOR_INDEX" val="13"/>
  <p:tag name="KSO_WM_UNIT_TEXT_FILL_TYPE" val="1"/>
  <p:tag name="KSO_WM_TEMPLATE_ASSEMBLE_XID" val="60656eb64054ed1e2fb7fe98"/>
  <p:tag name="KSO_WM_TEMPLATE_ASSEMBLE_GROUPID" val="60656eb64054ed1e2fb7fe98"/>
</p:tagLst>
</file>

<file path=ppt/tags/tag623.xml><?xml version="1.0" encoding="utf-8"?>
<p:tagLst xmlns:p="http://schemas.openxmlformats.org/presentationml/2006/main">
  <p:tag name="KSO_WM_UNIT_VALUE" val="1100*2242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213292_1*d*1"/>
  <p:tag name="KSO_WM_TEMPLATE_CATEGORY" val="diagram"/>
  <p:tag name="KSO_WM_TEMPLATE_INDEX" val="20213292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0762b89598d441a9bd7b8c6e1d154131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ca28d8b402c44286a0ce53412c695ee6"/>
  <p:tag name="KSO_WM_UNIT_PLACING_PICTURE" val="ca28d8b402c44286a0ce53412c695ee6"/>
  <p:tag name="KSO_WM_UNIT_SUPPORT_UNIT_TYPE" val="[&quot;l&quot;,&quot;m&quot;,&quot;n&quot;,&quot;o&quot;,&quot;p&quot;,&quot;q&quot;,&quot;r&quot;,&quot;δ&quot;,&quot;ε&quot;,&quot;ζ&quot;,&quot;η&quot;,&quot;d&quot;,&quot;α&quot;,&quot;β&quot;]"/>
  <p:tag name="KSO_WM_TEMPLATE_ASSEMBLE_XID" val="60656eb64054ed1e2fb7fe98"/>
  <p:tag name="KSO_WM_TEMPLATE_ASSEMBLE_GROUPID" val="60656eb64054ed1e2fb7fe98"/>
</p:tagLst>
</file>

<file path=ppt/tags/tag624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3292_1*f*1"/>
  <p:tag name="KSO_WM_TEMPLATE_CATEGORY" val="diagram"/>
  <p:tag name="KSO_WM_TEMPLATE_INDEX" val="20213292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36"/>
  <p:tag name="KSO_WM_UNIT_SHOW_EDIT_AREA_INDICATION" val="1"/>
  <p:tag name="KSO_WM_CHIP_GROUPID" val="5e6b05596848fb12bee65ac8"/>
  <p:tag name="KSO_WM_CHIP_XID" val="5e6b05596848fb12bee65aca"/>
  <p:tag name="KSO_WM_UNIT_DEC_AREA_ID" val="3c79bf0f52d44df9838817e04acf4b0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4d3f222b472142a4b469b16d424342c8"/>
  <p:tag name="KSO_WM_UNIT_TEXT_FILL_FORE_SCHEMECOLOR_INDEX_BRIGHTNESS" val="0.25"/>
  <p:tag name="KSO_WM_UNIT_TEXT_FILL_FORE_SCHEMECOLOR_INDEX" val="13"/>
  <p:tag name="KSO_WM_UNIT_TEXT_FILL_TYPE" val="1"/>
  <p:tag name="KSO_WM_TEMPLATE_ASSEMBLE_XID" val="60656eb64054ed1e2fb7fe98"/>
  <p:tag name="KSO_WM_TEMPLATE_ASSEMBLE_GROUPID" val="60656eb64054ed1e2fb7fe98"/>
</p:tagLst>
</file>

<file path=ppt/tags/tag625.xml><?xml version="1.0" encoding="utf-8"?>
<p:tagLst xmlns:p="http://schemas.openxmlformats.org/presentationml/2006/main">
  <p:tag name="KSO_WM_SLIDE_BK_DARK_LIGHT" val="2"/>
  <p:tag name="KSO_WM_SLIDE_BACKGROUND_TYPE" val="general"/>
  <p:tag name="KSO_WM_SLIDE_ID" val="diagram20213292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13292"/>
  <p:tag name="KSO_WM_SLIDE_LAYOUT" val="a_d_f"/>
  <p:tag name="KSO_WM_SLIDE_LAYOUT_CNT" val="1_1_1"/>
  <p:tag name="KSO_WM_SLIDE_TYPE" val="text"/>
  <p:tag name="KSO_WM_SLIDE_SUBTYPE" val="picTxt"/>
  <p:tag name="KSO_WM_SLIDE_SIZE" val="864*408"/>
  <p:tag name="KSO_WM_SLIDE_POSITION" val="48*48"/>
  <p:tag name="KSO_WM_SLIDE_CONSTRAINT" val="%7b%22slideConstraint%22%3a%7b%22seriesAreas%22%3a%5b%5d%2c%22singleAreas%22%3a%5b%7b%22shapes%22%3a%5b13%5d%2c%22serialConstraintIndex%22%3a-1%2c%22areatextmark%22%3a0%2c%22pictureprocessmark%22%3a0%7d%5d%7d%7d"/>
  <p:tag name="KSO_WM_SLIDE_COLORSCHEME_VERSION" val="3.2"/>
  <p:tag name="KSO_WM_TEMPLATE_SUBCATEGORY" val="21"/>
  <p:tag name="KSO_WM_TEMPLATE_MASTER_TYPE" val="0"/>
  <p:tag name="KSO_WM_TEMPLATE_COLOR_TYPE" val="1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SLIDE_BACKGROUND" val="[&quot;general&quot;]"/>
  <p:tag name="KSO_WM_SLIDE_RATIO" val="1.777778"/>
  <p:tag name="KSO_WM_CHIP_XID" val="5f696411553136823a5e6129"/>
  <p:tag name="KSO_WM_CHIP_FILLPROP" val="[[{&quot;text_align&quot;:&quot;lt&quot;,&quot;text_direction&quot;:&quot;horizontal&quot;,&quot;support_big_font&quot;:false,&quot;picture_toward&quot;:0,&quot;picture_dockside&quot;:[],&quot;fill_id&quot;:&quot;fbc1d1c81b9c4bca8f09873cfc4ac6db&quot;,&quot;fill_align&quot;:&quot;lt&quot;,&quot;chip_types&quot;:[&quot;header&quot;]},{&quot;text_align&quot;:&quot;lm&quot;,&quot;text_direction&quot;:&quot;horizontal&quot;,&quot;support_features&quot;:[&quot;collage&quot;,&quot;carousel&quot;],&quot;support_big_font&quot;:false,&quot;picture_toward&quot;:0,&quot;picture_dockside&quot;:[],&quot;fill_id&quot;:&quot;736496b0653343f1bfd4c6dc9c47e1b4&quot;,&quot;fill_align&quot;:&quot;lm&quot;,&quot;chip_types&quot;:[&quot;diagram&quot;,&quot;pictext&quot;,&quot;picture&quot;,&quot;chart&quot;,&quot;table&quot;]},{&quot;text_align&quot;:&quot;lm&quot;,&quot;text_direction&quot;:&quot;horizontal&quot;,&quot;support_big_font&quot;:false,&quot;picture_toward&quot;:0,&quot;picture_dockside&quot;:[],&quot;fill_id&quot;:&quot;999ef3fc329041d6a96945ed69c6f7ac&quot;,&quot;fill_align&quot;:&quot;lm&quot;,&quot;chip_types&quot;:[&quot;text&quot;]}]]"/>
  <p:tag name="KSO_WM_SLIDE_CAN_ADD_NAVIGATION" val="1"/>
  <p:tag name="KSO_WM_CHIP_GROUPID" val="5f5ee1ca4d6848d78f644aec"/>
  <p:tag name="KSO_WM_SLIDE_SUPPORT_FEATURE_TYPE" val="3"/>
  <p:tag name="KSO_WM_TEMPLATE_ASSEMBLE_XID" val="60656eb64054ed1e2fb7fe98"/>
  <p:tag name="KSO_WM_TEMPLATE_ASSEMBLE_GROUPID" val="60656eb64054ed1e2fb7fe98"/>
  <p:tag name="KSO_WM_CHIP_DECFILLPROP" val="[]"/>
  <p:tag name="FIXED_XID_TMP" val="5f5ee1ca4d6848d78f644aec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15:03&quot;,&quot;maxSize&quot;:{&quot;size1&quot;:26.800000000000001},&quot;minSize&quot;:{&quot;size1&quot;:17.899999999999999},&quot;normalSize&quot;:{&quot;size1&quot;:24.011111111111113},&quot;subLayout&quot;:[{&quot;id&quot;:&quot;2021-04-01T15:15:03&quot;,&quot;margin&quot;:{&quot;bottom&quot;:0.026000002399086952,&quot;left&quot;:1.6929999589920044,&quot;right&quot;:1.6929999589920044,&quot;top&quot;:1.6929999589920044},&quot;type&quot;:0},{&quot;direction&quot;:1,&quot;id&quot;:&quot;2021-04-01T15:15:03&quot;,&quot;maxSize&quot;:{&quot;size1&quot;:74.900000000000006},&quot;minSize&quot;:{&quot;size1&quot;:66.299999999999997},&quot;normalSize&quot;:{&quot;size1&quot;:73.18125000000002},&quot;subLayout&quot;:[{&quot;id&quot;:&quot;2021-04-01T15:15:03&quot;,&quot;margin&quot;:{&quot;bottom&quot;:1.6929999589920044,&quot;left&quot;:1.6929999589920044,&quot;right&quot;:1.2439998388290405,&quot;top&quot;:0.85500001907348633},&quot;type&quot;:0},{&quot;id&quot;:&quot;2021-04-01T15:15:03&quot;,&quot;margin&quot;:{&quot;bottom&quot;:1.6929999589920044,&quot;left&quot;:0.026000002399086952,&quot;right&quot;:1.6929999589920044,&quot;top&quot;:0.85500001907348633},&quot;type&quot;:0}],&quot;type&quot;:0}],&quot;type&quot;:0}"/>
</p:tagLst>
</file>

<file path=ppt/tags/tag626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</p:tagLst>
</file>

<file path=ppt/tags/tag627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628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629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30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  <p:tag name="KSO_WM_UNIT_FILL_FORE_SCHEMECOLOR_INDEX_BRIGHTNESS" val="0"/>
  <p:tag name="KSO_WM_UNIT_FILL_FORE_SCHEMECOLOR_INDEX" val="10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63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3292_1*a*1"/>
  <p:tag name="KSO_WM_TEMPLATE_CATEGORY" val="diagram"/>
  <p:tag name="KSO_WM_TEMPLATE_INDEX" val="20213292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1803e56c384b485f9e8211c67642e77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0c35154b00d344299561d6c90d593603"/>
  <p:tag name="KSO_WM_UNIT_TEXT_FILL_FORE_SCHEMECOLOR_INDEX_BRIGHTNESS" val="0"/>
  <p:tag name="KSO_WM_UNIT_TEXT_FILL_FORE_SCHEMECOLOR_INDEX" val="13"/>
  <p:tag name="KSO_WM_UNIT_TEXT_FILL_TYPE" val="1"/>
  <p:tag name="KSO_WM_TEMPLATE_ASSEMBLE_XID" val="60656eb64054ed1e2fb7fe98"/>
  <p:tag name="KSO_WM_TEMPLATE_ASSEMBLE_GROUPID" val="60656eb64054ed1e2fb7fe98"/>
</p:tagLst>
</file>

<file path=ppt/tags/tag632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3292_1*f*1"/>
  <p:tag name="KSO_WM_TEMPLATE_CATEGORY" val="diagram"/>
  <p:tag name="KSO_WM_TEMPLATE_INDEX" val="20213292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36"/>
  <p:tag name="KSO_WM_UNIT_SHOW_EDIT_AREA_INDICATION" val="1"/>
  <p:tag name="KSO_WM_CHIP_GROUPID" val="5e6b05596848fb12bee65ac8"/>
  <p:tag name="KSO_WM_CHIP_XID" val="5e6b05596848fb12bee65aca"/>
  <p:tag name="KSO_WM_UNIT_DEC_AREA_ID" val="3c79bf0f52d44df9838817e04acf4b0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4d3f222b472142a4b469b16d424342c8"/>
  <p:tag name="KSO_WM_UNIT_TEXT_FILL_FORE_SCHEMECOLOR_INDEX_BRIGHTNESS" val="0.25"/>
  <p:tag name="KSO_WM_UNIT_TEXT_FILL_FORE_SCHEMECOLOR_INDEX" val="13"/>
  <p:tag name="KSO_WM_UNIT_TEXT_FILL_TYPE" val="1"/>
  <p:tag name="KSO_WM_TEMPLATE_ASSEMBLE_XID" val="60656eb64054ed1e2fb7fe98"/>
  <p:tag name="KSO_WM_TEMPLATE_ASSEMBLE_GROUPID" val="60656eb64054ed1e2fb7fe98"/>
</p:tagLst>
</file>

<file path=ppt/tags/tag633.xml><?xml version="1.0" encoding="utf-8"?>
<p:tagLst xmlns:p="http://schemas.openxmlformats.org/presentationml/2006/main">
  <p:tag name="KSO_WM_SLIDE_BK_DARK_LIGHT" val="2"/>
  <p:tag name="KSO_WM_SLIDE_BACKGROUND_TYPE" val="general"/>
  <p:tag name="KSO_WM_SLIDE_ID" val="diagram20213292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13292"/>
  <p:tag name="KSO_WM_SLIDE_LAYOUT" val="a_d_f"/>
  <p:tag name="KSO_WM_SLIDE_LAYOUT_CNT" val="1_1_1"/>
  <p:tag name="KSO_WM_SLIDE_TYPE" val="text"/>
  <p:tag name="KSO_WM_SLIDE_SUBTYPE" val="picTxt"/>
  <p:tag name="KSO_WM_SLIDE_SIZE" val="864*408"/>
  <p:tag name="KSO_WM_SLIDE_POSITION" val="48*48"/>
  <p:tag name="KSO_WM_SLIDE_CONSTRAINT" val="%7b%22slideConstraint%22%3a%7b%22seriesAreas%22%3a%5b%5d%2c%22singleAreas%22%3a%5b%7b%22shapes%22%3a%5b13%5d%2c%22serialConstraintIndex%22%3a-1%2c%22areatextmark%22%3a0%2c%22pictureprocessmark%22%3a0%7d%5d%7d%7d"/>
  <p:tag name="KSO_WM_SLIDE_COLORSCHEME_VERSION" val="3.2"/>
  <p:tag name="KSO_WM_TEMPLATE_SUBCATEGORY" val="21"/>
  <p:tag name="KSO_WM_TEMPLATE_MASTER_TYPE" val="0"/>
  <p:tag name="KSO_WM_TEMPLATE_COLOR_TYPE" val="1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SLIDE_BACKGROUND" val="[&quot;general&quot;]"/>
  <p:tag name="KSO_WM_SLIDE_RATIO" val="1.777778"/>
  <p:tag name="KSO_WM_CHIP_XID" val="5f696411553136823a5e6129"/>
  <p:tag name="KSO_WM_CHIP_FILLPROP" val="[[{&quot;text_align&quot;:&quot;lt&quot;,&quot;text_direction&quot;:&quot;horizontal&quot;,&quot;support_big_font&quot;:false,&quot;picture_toward&quot;:0,&quot;picture_dockside&quot;:[],&quot;fill_id&quot;:&quot;fbc1d1c81b9c4bca8f09873cfc4ac6db&quot;,&quot;fill_align&quot;:&quot;lt&quot;,&quot;chip_types&quot;:[&quot;header&quot;]},{&quot;text_align&quot;:&quot;lm&quot;,&quot;text_direction&quot;:&quot;horizontal&quot;,&quot;support_features&quot;:[&quot;collage&quot;,&quot;carousel&quot;],&quot;support_big_font&quot;:false,&quot;picture_toward&quot;:0,&quot;picture_dockside&quot;:[],&quot;fill_id&quot;:&quot;736496b0653343f1bfd4c6dc9c47e1b4&quot;,&quot;fill_align&quot;:&quot;lm&quot;,&quot;chip_types&quot;:[&quot;diagram&quot;,&quot;pictext&quot;,&quot;picture&quot;,&quot;chart&quot;,&quot;table&quot;]},{&quot;text_align&quot;:&quot;lm&quot;,&quot;text_direction&quot;:&quot;horizontal&quot;,&quot;support_big_font&quot;:false,&quot;picture_toward&quot;:0,&quot;picture_dockside&quot;:[],&quot;fill_id&quot;:&quot;999ef3fc329041d6a96945ed69c6f7ac&quot;,&quot;fill_align&quot;:&quot;lm&quot;,&quot;chip_types&quot;:[&quot;text&quot;]}]]"/>
  <p:tag name="KSO_WM_SLIDE_CAN_ADD_NAVIGATION" val="1"/>
  <p:tag name="KSO_WM_CHIP_GROUPID" val="5f5ee1ca4d6848d78f644aec"/>
  <p:tag name="KSO_WM_SLIDE_SUPPORT_FEATURE_TYPE" val="3"/>
  <p:tag name="KSO_WM_TEMPLATE_ASSEMBLE_XID" val="60656eb64054ed1e2fb7fe98"/>
  <p:tag name="KSO_WM_TEMPLATE_ASSEMBLE_GROUPID" val="60656eb64054ed1e2fb7fe98"/>
  <p:tag name="KSO_WM_CHIP_DECFILLPROP" val="[]"/>
  <p:tag name="FIXED_XID_TMP" val="5f5ee1ca4d6848d78f644aec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15:03&quot;,&quot;maxSize&quot;:{&quot;size1&quot;:26.800000000000001},&quot;minSize&quot;:{&quot;size1&quot;:17.899999999999999},&quot;normalSize&quot;:{&quot;size1&quot;:24.011111111111113},&quot;subLayout&quot;:[{&quot;id&quot;:&quot;2021-04-01T15:15:03&quot;,&quot;margin&quot;:{&quot;bottom&quot;:0.026000002399086952,&quot;left&quot;:1.6929999589920044,&quot;right&quot;:1.6929999589920044,&quot;top&quot;:1.6929999589920044},&quot;type&quot;:0},{&quot;direction&quot;:1,&quot;id&quot;:&quot;2021-04-01T15:15:03&quot;,&quot;maxSize&quot;:{&quot;size1&quot;:74.900000000000006},&quot;minSize&quot;:{&quot;size1&quot;:66.299999999999997},&quot;normalSize&quot;:{&quot;size1&quot;:73.18125000000002},&quot;subLayout&quot;:[{&quot;id&quot;:&quot;2021-04-01T15:15:03&quot;,&quot;margin&quot;:{&quot;bottom&quot;:1.6929999589920044,&quot;left&quot;:1.6929999589920044,&quot;right&quot;:1.2439998388290405,&quot;top&quot;:0.85500001907348633},&quot;type&quot;:0},{&quot;id&quot;:&quot;2021-04-01T15:15:03&quot;,&quot;margin&quot;:{&quot;bottom&quot;:1.6929999589920044,&quot;left&quot;:0.026000002399086952,&quot;right&quot;:1.6929999589920044,&quot;top&quot;:0.85500001907348633},&quot;type&quot;:0}],&quot;type&quot;:0}],&quot;type&quot;:0}"/>
</p:tagLst>
</file>

<file path=ppt/tags/tag634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</p:tagLst>
</file>

<file path=ppt/tags/tag635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636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637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638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  <p:tag name="KSO_WM_UNIT_FILL_FORE_SCHEMECOLOR_INDEX_BRIGHTNESS" val="0"/>
  <p:tag name="KSO_WM_UNIT_FILL_FORE_SCHEMECOLOR_INDEX" val="10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63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3292_1*a*1"/>
  <p:tag name="KSO_WM_TEMPLATE_CATEGORY" val="diagram"/>
  <p:tag name="KSO_WM_TEMPLATE_INDEX" val="20213292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1803e56c384b485f9e8211c67642e77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0c35154b00d344299561d6c90d593603"/>
  <p:tag name="KSO_WM_UNIT_TEXT_FILL_FORE_SCHEMECOLOR_INDEX_BRIGHTNESS" val="0"/>
  <p:tag name="KSO_WM_UNIT_TEXT_FILL_FORE_SCHEMECOLOR_INDEX" val="13"/>
  <p:tag name="KSO_WM_UNIT_TEXT_FILL_TYPE" val="1"/>
  <p:tag name="KSO_WM_TEMPLATE_ASSEMBLE_XID" val="60656eb64054ed1e2fb7fe98"/>
  <p:tag name="KSO_WM_TEMPLATE_ASSEMBLE_GROUPID" val="60656eb64054ed1e2fb7fe98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40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3292_1*f*1"/>
  <p:tag name="KSO_WM_TEMPLATE_CATEGORY" val="diagram"/>
  <p:tag name="KSO_WM_TEMPLATE_INDEX" val="20213292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36"/>
  <p:tag name="KSO_WM_UNIT_SHOW_EDIT_AREA_INDICATION" val="1"/>
  <p:tag name="KSO_WM_CHIP_GROUPID" val="5e6b05596848fb12bee65ac8"/>
  <p:tag name="KSO_WM_CHIP_XID" val="5e6b05596848fb12bee65aca"/>
  <p:tag name="KSO_WM_UNIT_DEC_AREA_ID" val="3c79bf0f52d44df9838817e04acf4b0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4d3f222b472142a4b469b16d424342c8"/>
  <p:tag name="KSO_WM_UNIT_TEXT_FILL_FORE_SCHEMECOLOR_INDEX_BRIGHTNESS" val="0.25"/>
  <p:tag name="KSO_WM_UNIT_TEXT_FILL_FORE_SCHEMECOLOR_INDEX" val="13"/>
  <p:tag name="KSO_WM_UNIT_TEXT_FILL_TYPE" val="1"/>
  <p:tag name="KSO_WM_TEMPLATE_ASSEMBLE_XID" val="60656eb64054ed1e2fb7fe98"/>
  <p:tag name="KSO_WM_TEMPLATE_ASSEMBLE_GROUPID" val="60656eb64054ed1e2fb7fe98"/>
</p:tagLst>
</file>

<file path=ppt/tags/tag641.xml><?xml version="1.0" encoding="utf-8"?>
<p:tagLst xmlns:p="http://schemas.openxmlformats.org/presentationml/2006/main">
  <p:tag name="KSO_WM_SLIDE_BK_DARK_LIGHT" val="2"/>
  <p:tag name="KSO_WM_SLIDE_BACKGROUND_TYPE" val="general"/>
  <p:tag name="KSO_WM_SLIDE_ID" val="diagram20213292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13292"/>
  <p:tag name="KSO_WM_SLIDE_LAYOUT" val="a_d_f"/>
  <p:tag name="KSO_WM_SLIDE_LAYOUT_CNT" val="1_1_1"/>
  <p:tag name="KSO_WM_SLIDE_TYPE" val="text"/>
  <p:tag name="KSO_WM_SLIDE_SUBTYPE" val="picTxt"/>
  <p:tag name="KSO_WM_SLIDE_SIZE" val="864*408"/>
  <p:tag name="KSO_WM_SLIDE_POSITION" val="48*48"/>
  <p:tag name="KSO_WM_SLIDE_CONSTRAINT" val="%7b%22slideConstraint%22%3a%7b%22seriesAreas%22%3a%5b%5d%2c%22singleAreas%22%3a%5b%7b%22shapes%22%3a%5b13%5d%2c%22serialConstraintIndex%22%3a-1%2c%22areatextmark%22%3a0%2c%22pictureprocessmark%22%3a0%7d%5d%7d%7d"/>
  <p:tag name="KSO_WM_SLIDE_COLORSCHEME_VERSION" val="3.2"/>
  <p:tag name="KSO_WM_TEMPLATE_SUBCATEGORY" val="21"/>
  <p:tag name="KSO_WM_TEMPLATE_MASTER_TYPE" val="0"/>
  <p:tag name="KSO_WM_TEMPLATE_COLOR_TYPE" val="1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SLIDE_BACKGROUND" val="[&quot;general&quot;]"/>
  <p:tag name="KSO_WM_SLIDE_RATIO" val="1.777778"/>
  <p:tag name="KSO_WM_CHIP_XID" val="5f696411553136823a5e6129"/>
  <p:tag name="KSO_WM_CHIP_FILLPROP" val="[[{&quot;text_align&quot;:&quot;lt&quot;,&quot;text_direction&quot;:&quot;horizontal&quot;,&quot;support_big_font&quot;:false,&quot;picture_toward&quot;:0,&quot;picture_dockside&quot;:[],&quot;fill_id&quot;:&quot;fbc1d1c81b9c4bca8f09873cfc4ac6db&quot;,&quot;fill_align&quot;:&quot;lt&quot;,&quot;chip_types&quot;:[&quot;header&quot;]},{&quot;text_align&quot;:&quot;lm&quot;,&quot;text_direction&quot;:&quot;horizontal&quot;,&quot;support_features&quot;:[&quot;collage&quot;,&quot;carousel&quot;],&quot;support_big_font&quot;:false,&quot;picture_toward&quot;:0,&quot;picture_dockside&quot;:[],&quot;fill_id&quot;:&quot;736496b0653343f1bfd4c6dc9c47e1b4&quot;,&quot;fill_align&quot;:&quot;lm&quot;,&quot;chip_types&quot;:[&quot;diagram&quot;,&quot;pictext&quot;,&quot;picture&quot;,&quot;chart&quot;,&quot;table&quot;]},{&quot;text_align&quot;:&quot;lm&quot;,&quot;text_direction&quot;:&quot;horizontal&quot;,&quot;support_big_font&quot;:false,&quot;picture_toward&quot;:0,&quot;picture_dockside&quot;:[],&quot;fill_id&quot;:&quot;999ef3fc329041d6a96945ed69c6f7ac&quot;,&quot;fill_align&quot;:&quot;lm&quot;,&quot;chip_types&quot;:[&quot;text&quot;]}]]"/>
  <p:tag name="KSO_WM_SLIDE_CAN_ADD_NAVIGATION" val="1"/>
  <p:tag name="KSO_WM_CHIP_GROUPID" val="5f5ee1ca4d6848d78f644aec"/>
  <p:tag name="KSO_WM_SLIDE_SUPPORT_FEATURE_TYPE" val="3"/>
  <p:tag name="KSO_WM_TEMPLATE_ASSEMBLE_XID" val="60656eb64054ed1e2fb7fe98"/>
  <p:tag name="KSO_WM_TEMPLATE_ASSEMBLE_GROUPID" val="60656eb64054ed1e2fb7fe98"/>
  <p:tag name="KSO_WM_CHIP_DECFILLPROP" val="[]"/>
  <p:tag name="FIXED_XID_TMP" val="5f5ee1ca4d6848d78f644aec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15:03&quot;,&quot;maxSize&quot;:{&quot;size1&quot;:26.800000000000001},&quot;minSize&quot;:{&quot;size1&quot;:17.899999999999999},&quot;normalSize&quot;:{&quot;size1&quot;:24.011111111111113},&quot;subLayout&quot;:[{&quot;id&quot;:&quot;2021-04-01T15:15:03&quot;,&quot;margin&quot;:{&quot;bottom&quot;:0.026000002399086952,&quot;left&quot;:1.6929999589920044,&quot;right&quot;:1.6929999589920044,&quot;top&quot;:1.6929999589920044},&quot;type&quot;:0},{&quot;direction&quot;:1,&quot;id&quot;:&quot;2021-04-01T15:15:03&quot;,&quot;maxSize&quot;:{&quot;size1&quot;:74.900000000000006},&quot;minSize&quot;:{&quot;size1&quot;:66.299999999999997},&quot;normalSize&quot;:{&quot;size1&quot;:73.18125000000002},&quot;subLayout&quot;:[{&quot;id&quot;:&quot;2021-04-01T15:15:03&quot;,&quot;margin&quot;:{&quot;bottom&quot;:1.6929999589920044,&quot;left&quot;:1.6929999589920044,&quot;right&quot;:1.2439998388290405,&quot;top&quot;:0.85500001907348633},&quot;type&quot;:0},{&quot;id&quot;:&quot;2021-04-01T15:15:03&quot;,&quot;margin&quot;:{&quot;bottom&quot;:1.6929999589920044,&quot;left&quot;:0.026000002399086952,&quot;right&quot;:1.6929999589920044,&quot;top&quot;:0.85500001907348633},&quot;type&quot;:0}],&quot;type&quot;:0}],&quot;type&quot;:0}"/>
</p:tagLst>
</file>

<file path=ppt/tags/tag642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</p:tagLst>
</file>

<file path=ppt/tags/tag643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644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645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LINE_FORE_SCHEMECOLOR_INDEX_1_BRIGHTNESS" val="0.6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5"/>
  <p:tag name="KSO_WM_UNIT_LINE_FORE_SCHEMECOLOR_INDEX_2_POS" val="0.57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</p:tagLst>
</file>

<file path=ppt/tags/tag646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TYPE" val="i"/>
  <p:tag name="KSO_WM_UNIT_FILL_FORE_SCHEMECOLOR_INDEX_BRIGHTNESS" val="0"/>
  <p:tag name="KSO_WM_UNIT_FILL_FORE_SCHEMECOLOR_INDEX" val="10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64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3292_1*a*1"/>
  <p:tag name="KSO_WM_TEMPLATE_CATEGORY" val="diagram"/>
  <p:tag name="KSO_WM_TEMPLATE_INDEX" val="20213292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1803e56c384b485f9e8211c67642e77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0c35154b00d344299561d6c90d593603"/>
  <p:tag name="KSO_WM_UNIT_TEXT_FILL_FORE_SCHEMECOLOR_INDEX_BRIGHTNESS" val="0"/>
  <p:tag name="KSO_WM_UNIT_TEXT_FILL_FORE_SCHEMECOLOR_INDEX" val="13"/>
  <p:tag name="KSO_WM_UNIT_TEXT_FILL_TYPE" val="1"/>
  <p:tag name="KSO_WM_TEMPLATE_ASSEMBLE_XID" val="60656eb64054ed1e2fb7fe98"/>
  <p:tag name="KSO_WM_TEMPLATE_ASSEMBLE_GROUPID" val="60656eb64054ed1e2fb7fe98"/>
</p:tagLst>
</file>

<file path=ppt/tags/tag648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3292_1*f*1"/>
  <p:tag name="KSO_WM_TEMPLATE_CATEGORY" val="diagram"/>
  <p:tag name="KSO_WM_TEMPLATE_INDEX" val="20213292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36"/>
  <p:tag name="KSO_WM_UNIT_SHOW_EDIT_AREA_INDICATION" val="1"/>
  <p:tag name="KSO_WM_CHIP_GROUPID" val="5e6b05596848fb12bee65ac8"/>
  <p:tag name="KSO_WM_CHIP_XID" val="5e6b05596848fb12bee65aca"/>
  <p:tag name="KSO_WM_UNIT_DEC_AREA_ID" val="3c79bf0f52d44df9838817e04acf4b0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4d3f222b472142a4b469b16d424342c8"/>
  <p:tag name="KSO_WM_UNIT_TEXT_FILL_FORE_SCHEMECOLOR_INDEX_BRIGHTNESS" val="0.25"/>
  <p:tag name="KSO_WM_UNIT_TEXT_FILL_FORE_SCHEMECOLOR_INDEX" val="13"/>
  <p:tag name="KSO_WM_UNIT_TEXT_FILL_TYPE" val="1"/>
  <p:tag name="KSO_WM_TEMPLATE_ASSEMBLE_XID" val="60656eb64054ed1e2fb7fe98"/>
  <p:tag name="KSO_WM_TEMPLATE_ASSEMBLE_GROUPID" val="60656eb64054ed1e2fb7fe98"/>
</p:tagLst>
</file>

<file path=ppt/tags/tag649.xml><?xml version="1.0" encoding="utf-8"?>
<p:tagLst xmlns:p="http://schemas.openxmlformats.org/presentationml/2006/main">
  <p:tag name="KSO_WM_SLIDE_BK_DARK_LIGHT" val="2"/>
  <p:tag name="KSO_WM_SLIDE_BACKGROUND_TYPE" val="general"/>
  <p:tag name="KSO_WM_SLIDE_ID" val="diagram20213292_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13292"/>
  <p:tag name="KSO_WM_SLIDE_LAYOUT" val="a_d_f"/>
  <p:tag name="KSO_WM_SLIDE_LAYOUT_CNT" val="1_1_1"/>
  <p:tag name="KSO_WM_SLIDE_TYPE" val="text"/>
  <p:tag name="KSO_WM_SLIDE_SUBTYPE" val="picTxt"/>
  <p:tag name="KSO_WM_SLIDE_SIZE" val="864*408"/>
  <p:tag name="KSO_WM_SLIDE_POSITION" val="48*48"/>
  <p:tag name="KSO_WM_SLIDE_CONSTRAINT" val="%7b%22slideConstraint%22%3a%7b%22seriesAreas%22%3a%5b%5d%2c%22singleAreas%22%3a%5b%7b%22shapes%22%3a%5b13%5d%2c%22serialConstraintIndex%22%3a-1%2c%22areatextmark%22%3a0%2c%22pictureprocessmark%22%3a0%7d%5d%7d%7d"/>
  <p:tag name="KSO_WM_SLIDE_COLORSCHEME_VERSION" val="3.2"/>
  <p:tag name="KSO_WM_TEMPLATE_SUBCATEGORY" val="21"/>
  <p:tag name="KSO_WM_TEMPLATE_MASTER_TYPE" val="0"/>
  <p:tag name="KSO_WM_TEMPLATE_COLOR_TYPE" val="1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SLIDE_BACKGROUND" val="[&quot;general&quot;]"/>
  <p:tag name="KSO_WM_SLIDE_RATIO" val="1.777778"/>
  <p:tag name="KSO_WM_CHIP_XID" val="5f696411553136823a5e6129"/>
  <p:tag name="KSO_WM_CHIP_FILLPROP" val="[[{&quot;text_align&quot;:&quot;lt&quot;,&quot;text_direction&quot;:&quot;horizontal&quot;,&quot;support_big_font&quot;:false,&quot;picture_toward&quot;:0,&quot;picture_dockside&quot;:[],&quot;fill_id&quot;:&quot;fbc1d1c81b9c4bca8f09873cfc4ac6db&quot;,&quot;fill_align&quot;:&quot;lt&quot;,&quot;chip_types&quot;:[&quot;header&quot;]},{&quot;text_align&quot;:&quot;lm&quot;,&quot;text_direction&quot;:&quot;horizontal&quot;,&quot;support_features&quot;:[&quot;collage&quot;,&quot;carousel&quot;],&quot;support_big_font&quot;:false,&quot;picture_toward&quot;:0,&quot;picture_dockside&quot;:[],&quot;fill_id&quot;:&quot;736496b0653343f1bfd4c6dc9c47e1b4&quot;,&quot;fill_align&quot;:&quot;lm&quot;,&quot;chip_types&quot;:[&quot;diagram&quot;,&quot;pictext&quot;,&quot;picture&quot;,&quot;chart&quot;,&quot;table&quot;]},{&quot;text_align&quot;:&quot;lm&quot;,&quot;text_direction&quot;:&quot;horizontal&quot;,&quot;support_big_font&quot;:false,&quot;picture_toward&quot;:0,&quot;picture_dockside&quot;:[],&quot;fill_id&quot;:&quot;999ef3fc329041d6a96945ed69c6f7ac&quot;,&quot;fill_align&quot;:&quot;lm&quot;,&quot;chip_types&quot;:[&quot;text&quot;]}]]"/>
  <p:tag name="KSO_WM_SLIDE_CAN_ADD_NAVIGATION" val="1"/>
  <p:tag name="KSO_WM_CHIP_GROUPID" val="5f5ee1ca4d6848d78f644aec"/>
  <p:tag name="KSO_WM_SLIDE_SUPPORT_FEATURE_TYPE" val="3"/>
  <p:tag name="KSO_WM_TEMPLATE_ASSEMBLE_XID" val="60656eb64054ed1e2fb7fe98"/>
  <p:tag name="KSO_WM_TEMPLATE_ASSEMBLE_GROUPID" val="60656eb64054ed1e2fb7fe98"/>
  <p:tag name="KSO_WM_CHIP_DECFILLPROP" val="[]"/>
  <p:tag name="FIXED_XID_TMP" val="5f5ee1ca4d6848d78f644aec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15:03&quot;,&quot;maxSize&quot;:{&quot;size1&quot;:26.800000000000001},&quot;minSize&quot;:{&quot;size1&quot;:17.899999999999999},&quot;normalSize&quot;:{&quot;size1&quot;:24.011111111111113},&quot;subLayout&quot;:[{&quot;id&quot;:&quot;2021-04-01T15:15:03&quot;,&quot;margin&quot;:{&quot;bottom&quot;:0.026000002399086952,&quot;left&quot;:1.6929999589920044,&quot;right&quot;:1.6929999589920044,&quot;top&quot;:1.6929999589920044},&quot;type&quot;:0},{&quot;direction&quot;:1,&quot;id&quot;:&quot;2021-04-01T15:15:03&quot;,&quot;maxSize&quot;:{&quot;size1&quot;:74.900000000000006},&quot;minSize&quot;:{&quot;size1&quot;:66.299999999999997},&quot;normalSize&quot;:{&quot;size1&quot;:73.18125000000002},&quot;subLayout&quot;:[{&quot;id&quot;:&quot;2021-04-01T15:15:03&quot;,&quot;margin&quot;:{&quot;bottom&quot;:1.6929999589920044,&quot;left&quot;:1.6929999589920044,&quot;right&quot;:1.2439998388290405,&quot;top&quot;:0.85500001907348633},&quot;type&quot;:0},{&quot;id&quot;:&quot;2021-04-01T15:15:03&quot;,&quot;margin&quot;:{&quot;bottom&quot;:1.6929999589920044,&quot;left&quot;:0.026000002399086952,&quot;right&quot;:1.6929999589920044,&quot;top&quot;:0.85500001907348633},&quot;type&quot;:0}],&quot;type&quot;:0}],&quot;type&quot;:0}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50.xml><?xml version="1.0" encoding="utf-8"?>
<p:tagLst xmlns:p="http://schemas.openxmlformats.org/presentationml/2006/main">
  <p:tag name="KSO_WM_UNIT_ISCONTENTSTITLE" val="0"/>
  <p:tag name="KSO_WM_UNIT_ISNUMDGMTITLE" val="0"/>
  <p:tag name="KSO_WM_UNIT_NOCLEAR" val="1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20_15*a*1"/>
  <p:tag name="KSO_WM_TEMPLATE_CATEGORY" val="custom"/>
  <p:tag name="KSO_WM_TEMPLATE_INDEX" val="20202620"/>
  <p:tag name="KSO_WM_UNIT_LAYERLEVEL" val="1"/>
  <p:tag name="KSO_WM_TAG_VERSION" val="1.0"/>
  <p:tag name="KSO_WM_BEAUTIFY_FLAG" val="#wm#"/>
  <p:tag name="KSO_WM_UNIT_PRESET_TEXT" val="谢谢观看"/>
</p:tagLst>
</file>

<file path=ppt/tags/tag65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620_15*b*1"/>
  <p:tag name="KSO_WM_TEMPLATE_CATEGORY" val="custom"/>
  <p:tag name="KSO_WM_TEMPLATE_INDEX" val="20202620"/>
  <p:tag name="KSO_WM_UNIT_LAYERLEVEL" val="1"/>
  <p:tag name="KSO_WM_TAG_VERSION" val="1.0"/>
  <p:tag name="KSO_WM_BEAUTIFY_FLAG" val="#wm#"/>
  <p:tag name="KSO_WM_UNIT_PRESET_TEXT" val="单击此处添加副标题"/>
  <p:tag name="KSO_WM_UNIT_TEXT_FILL_FORE_SCHEMECOLOR_INDEX_BRIGHTNESS" val="0.15"/>
  <p:tag name="KSO_WM_UNIT_TEXT_FILL_FORE_SCHEMECOLOR_INDEX" val="13"/>
  <p:tag name="KSO_WM_UNIT_TEXT_FILL_TYPE" val="1"/>
</p:tagLst>
</file>

<file path=ppt/tags/tag652.xml><?xml version="1.0" encoding="utf-8"?>
<p:tagLst xmlns:p="http://schemas.openxmlformats.org/presentationml/2006/main">
  <p:tag name="KSO_WM_SLIDE_ID" val="custom20202620_15"/>
  <p:tag name="KSO_WM_TEMPLATE_SUBCATEGORY" val="0"/>
  <p:tag name="KSO_WM_TEMPLATE_MASTER_TYPE" val="1"/>
  <p:tag name="KSO_WM_TEMPLATE_COLOR_TYPE" val="1"/>
  <p:tag name="KSO_WM_SLIDE_TYPE" val="endPage"/>
  <p:tag name="KSO_WM_SLIDE_SUBTYPE" val="pureTxt"/>
  <p:tag name="KSO_WM_SLIDE_ITEM_CNT" val="0"/>
  <p:tag name="KSO_WM_SLIDE_INDEX" val="15"/>
  <p:tag name="KSO_WM_TAG_VERSION" val="1.0"/>
  <p:tag name="KSO_WM_BEAUTIFY_FLAG" val="#wm#"/>
  <p:tag name="KSO_WM_TEMPLATE_CATEGORY" val="custom"/>
  <p:tag name="KSO_WM_TEMPLATE_INDEX" val="20202620"/>
  <p:tag name="KSO_WM_SLIDE_LAYOUT" val="a_b"/>
  <p:tag name="KSO_WM_SLIDE_LAYOUT_CNT" val="1_1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主题​​">
  <a:themeElements>
    <a:clrScheme name="">
      <a:dk1>
        <a:srgbClr val="000000"/>
      </a:dk1>
      <a:lt1>
        <a:srgbClr val="FFFFFF"/>
      </a:lt1>
      <a:dk2>
        <a:srgbClr val="F0F0EF"/>
      </a:dk2>
      <a:lt2>
        <a:srgbClr val="FFFFFF"/>
      </a:lt2>
      <a:accent1>
        <a:srgbClr val="E2B08A"/>
      </a:accent1>
      <a:accent2>
        <a:srgbClr val="EDA499"/>
      </a:accent2>
      <a:accent3>
        <a:srgbClr val="EB9EAF"/>
      </a:accent3>
      <a:accent4>
        <a:srgbClr val="DDA0C7"/>
      </a:accent4>
      <a:accent5>
        <a:srgbClr val="C1A6D9"/>
      </a:accent5>
      <a:accent6>
        <a:srgbClr val="9FAEE0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63500">
          <a:solidFill>
            <a:srgbClr val="C4AC6A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F0F0EF"/>
      </a:dk2>
      <a:lt2>
        <a:srgbClr val="FFFFFF"/>
      </a:lt2>
      <a:accent1>
        <a:srgbClr val="E2B08A"/>
      </a:accent1>
      <a:accent2>
        <a:srgbClr val="EDA499"/>
      </a:accent2>
      <a:accent3>
        <a:srgbClr val="EB9EAF"/>
      </a:accent3>
      <a:accent4>
        <a:srgbClr val="DDA0C7"/>
      </a:accent4>
      <a:accent5>
        <a:srgbClr val="C1A6D9"/>
      </a:accent5>
      <a:accent6>
        <a:srgbClr val="9FAEE0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63500">
          <a:solidFill>
            <a:srgbClr val="C4AC6A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1355</Words>
  <Application>WPS 演示</Application>
  <PresentationFormat>自定义</PresentationFormat>
  <Paragraphs>103</Paragraphs>
  <Slides>18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18</vt:i4>
      </vt:variant>
    </vt:vector>
  </HeadingPairs>
  <TitlesOfParts>
    <vt:vector size="35" baseType="lpstr">
      <vt:lpstr>Arial</vt:lpstr>
      <vt:lpstr>宋体</vt:lpstr>
      <vt:lpstr>Wingdings</vt:lpstr>
      <vt:lpstr>幼圆</vt:lpstr>
      <vt:lpstr>微软雅黑</vt:lpstr>
      <vt:lpstr>方正细谭黑简体</vt:lpstr>
      <vt:lpstr>Calibri</vt:lpstr>
      <vt:lpstr>Arial Unicode MS</vt:lpstr>
      <vt:lpstr>汉仪青云简</vt:lpstr>
      <vt:lpstr>等线</vt:lpstr>
      <vt:lpstr>Segoe UI</vt:lpstr>
      <vt:lpstr>Wingdings</vt:lpstr>
      <vt:lpstr>汉仪旗黑-85S</vt:lpstr>
      <vt:lpstr>黑体</vt:lpstr>
      <vt:lpstr>自定义设计方案</vt:lpstr>
      <vt:lpstr>3_Office 主题​​</vt:lpstr>
      <vt:lpstr>1_Office 主题​​</vt:lpstr>
      <vt:lpstr>云跑腿</vt:lpstr>
      <vt:lpstr>PowerPoint 演示文稿</vt:lpstr>
      <vt:lpstr>项目背景</vt:lpstr>
      <vt:lpstr>PowerPoint 演示文稿</vt:lpstr>
      <vt:lpstr>PowerPoint 演示文稿</vt:lpstr>
      <vt:lpstr>PowerPoint 演示文稿</vt:lpstr>
      <vt:lpstr>市场分析</vt:lpstr>
      <vt:lpstr>PowerPoint 演示文稿</vt:lpstr>
      <vt:lpstr>PowerPoint 演示文稿</vt:lpstr>
      <vt:lpstr>成果展示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感谢您的观看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简约商务</dc:title>
  <dc:creator>第一PPT</dc:creator>
  <cp:keywords>www.1ppt.com</cp:keywords>
  <dc:description>www.1ppt.com</dc:description>
  <cp:lastModifiedBy>Xinstein</cp:lastModifiedBy>
  <cp:revision>49</cp:revision>
  <dcterms:created xsi:type="dcterms:W3CDTF">2019-09-29T07:58:00Z</dcterms:created>
  <dcterms:modified xsi:type="dcterms:W3CDTF">2021-05-28T02:00:52Z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ACC280F8882845538E8E69980384ED8E</vt:lpwstr>
  </property>
  <property fmtid="{D5CDD505-2E9C-101B-9397-08002B2CF9AE}" pid="3" name="KSOProductBuildVer">
    <vt:lpwstr>2052-11.1.0.10495</vt:lpwstr>
  </property>
</Properties>
</file>

<file path=docProps/thumbnail.jpeg>
</file>